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6" r:id="rId4"/>
    <p:sldId id="257" r:id="rId5"/>
    <p:sldId id="265" r:id="rId6"/>
    <p:sldId id="288" r:id="rId7"/>
    <p:sldId id="266" r:id="rId8"/>
    <p:sldId id="261" r:id="rId9"/>
    <p:sldId id="277" r:id="rId10"/>
    <p:sldId id="258" r:id="rId11"/>
    <p:sldId id="282" r:id="rId12"/>
    <p:sldId id="281" r:id="rId13"/>
    <p:sldId id="280" r:id="rId14"/>
    <p:sldId id="284" r:id="rId15"/>
    <p:sldId id="285" r:id="rId16"/>
    <p:sldId id="260" r:id="rId17"/>
    <p:sldId id="263" r:id="rId18"/>
    <p:sldId id="272" r:id="rId19"/>
    <p:sldId id="273" r:id="rId20"/>
    <p:sldId id="287" r:id="rId21"/>
    <p:sldId id="275" r:id="rId22"/>
    <p:sldId id="278" r:id="rId23"/>
    <p:sldId id="286" r:id="rId24"/>
    <p:sldId id="274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5" autoAdjust="0"/>
    <p:restoredTop sz="75200" autoAdjust="0"/>
  </p:normalViewPr>
  <p:slideViewPr>
    <p:cSldViewPr snapToGrid="0">
      <p:cViewPr varScale="1">
        <p:scale>
          <a:sx n="165" d="100"/>
          <a:sy n="165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2F96-B852-4E62-A440-A40FC6EE8BF4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1800" b="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Tx/>
              <a:buNone/>
              <a:tabLst>
                <a:tab pos="5943600" algn="r"/>
              </a:tabLst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4.png"/><Relationship Id="rId1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3" Type="http://schemas.openxmlformats.org/officeDocument/2006/relationships/tags" Target="../tags/tag5.xml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tags" Target="../tags/tag4.xml"/><Relationship Id="rId16" Type="http://schemas.openxmlformats.org/officeDocument/2006/relationships/image" Target="../media/image17.png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6.xml"/><Relationship Id="rId1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12" Type="http://schemas.openxmlformats.org/officeDocument/2006/relationships/customXml" Target="../ink/ink9.xml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21.png"/><Relationship Id="rId10" Type="http://schemas.openxmlformats.org/officeDocument/2006/relationships/customXml" Target="../ink/ink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4.png"/><Relationship Id="rId2" Type="http://schemas.openxmlformats.org/officeDocument/2006/relationships/tags" Target="../tags/tag12.xml"/><Relationship Id="rId16" Type="http://schemas.openxmlformats.org/officeDocument/2006/relationships/image" Target="../media/image2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6.png"/><Relationship Id="rId5" Type="http://schemas.openxmlformats.org/officeDocument/2006/relationships/tags" Target="../tags/tag15.xml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.gif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III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9999</TotalTime>
  <Words>2896</Words>
  <Application>Microsoft Office PowerPoint</Application>
  <PresentationFormat>Widescreen</PresentationFormat>
  <Paragraphs>390</Paragraphs>
  <Slides>24</Slides>
  <Notes>13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III</vt:lpstr>
      <vt:lpstr>Application: break minimization</vt:lpstr>
      <vt:lpstr>Application: break minimization</vt:lpstr>
      <vt:lpstr>Open questions</vt:lpstr>
      <vt:lpstr>Combinatorial optimization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208</cp:revision>
  <dcterms:created xsi:type="dcterms:W3CDTF">2022-02-21T08:30:20Z</dcterms:created>
  <dcterms:modified xsi:type="dcterms:W3CDTF">2022-04-11T11:03:33Z</dcterms:modified>
</cp:coreProperties>
</file>