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CEE3-7C75-457C-B66F-D9168D520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2B74B-C6D5-4709-B843-BD32E4E71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DDC4-E5F9-4F1E-8F65-B19B8473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ED20-04A5-4C2D-83B5-08119E45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5BCA-F28C-4AED-9F14-92596DE6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11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9B31-8043-41EA-A451-E94FCA36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3A70D-2A63-410E-BB90-43E5FC0AA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354D-FD35-4116-99BE-FC16AC0E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63490-3CA8-4FC6-87E1-B06071C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96F3-0DBD-46CA-B546-610B4A6E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85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15EE0-0252-4FCE-AD68-9E7479B99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62F9C-2404-42B8-BF45-598BB17E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BFDD4-DEE8-4EE8-A0E2-86C98D30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CD39-A732-4D3D-92AF-D2C9C7DC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5CD8-EC80-48AE-8F67-223D5DE1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003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E95-B443-49DA-AC30-471AB31B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A3A8-2AFB-4D10-B452-F5822FAC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55FE-E46E-44E5-8181-F9B7458C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0DBB-E656-45F4-BE23-4C5FB300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4A88-3CED-4DE6-941F-EBE3D592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92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73D7-F2C7-4986-96F8-822734DD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1D1FD-0626-4C8C-A2D1-CDA020A2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235C-E4E9-4C13-9FA0-706D1C89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FFBA-B5A5-4612-8E73-33431D35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E3E0-9EA0-43F8-9AB5-391EAF25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2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83F5-291F-4863-AC0C-2B82F205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AECA-7F6F-4020-979E-FE736013C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6BAA4-6807-4311-8D49-4811F197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8454-466B-4B8B-897B-76FD0CA6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6591-E8F4-4D5A-AEA1-B5A5E171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28CC7-6D73-406B-95C6-31708F51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85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6326-C2B3-4029-A8C3-5AC1B1BC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D923B-7759-49FC-82DD-9D6B1E88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B21B5-4FA6-4C26-97A2-B8644D26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01A20-86DE-404E-92BB-8BF2A5B8A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DD3C-5B8E-480C-897B-51BDCDCEF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43CAE-9224-4CF6-85F4-C6D2D432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CA99E-9463-47C4-AB81-F402AF40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10FE9-389F-4D74-AA86-C535B881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94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2357-76EC-41A2-A904-9ECE5ADE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AE5E-398C-4906-9ECF-6C803794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3C96A-1184-4D07-A1A3-157AA107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28FD7-C7D3-443D-9B12-09E5E328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62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63A5A-0DA0-4F0C-88CB-A8987F26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B4A81-B217-4F88-B37F-D9D7E620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A0683-AC91-468F-895E-8C73014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82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793E-EE7D-44AC-8A10-B5D3FB56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C9E3-C211-493E-AE60-415AC4EA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DBB99-8C1B-41DD-83DE-F06B31A55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BF5F6-628D-4AAF-A48A-BEBCD9AF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EE9AA-43A2-4EBE-96A6-79C8FA13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0BD21-517A-4F64-8B73-E9438638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674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179A-D48A-4156-9BC7-C270F4C4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25292-6370-4003-92AC-9848EF1CF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9191-7348-4E47-801E-D7B8EDCC0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1C061-F027-46B2-BDBC-AB67DD15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B5AF-30AC-4BD4-AAE6-68200FF3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52B5E-D99F-4823-9169-7D36A895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9ED04-DDE4-4B50-9304-E5E916EF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17811-B337-4923-B55E-8105F91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AFC5-94E8-4885-910C-B99298A9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80EA-C64E-45E3-8EB3-BE5157A918A0}" type="datetimeFigureOut">
              <a:rPr lang="hu-HU" smtClean="0"/>
              <a:t>2021. 09. 23.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1EA7-479E-4626-803A-1F3A3A7B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D65B4-A624-4040-A1B6-F2787D5BC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34B6C-9FE9-44BE-BA44-017DD762BE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324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E2E9-765E-4891-9AD9-5237E3A98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>
                <a:latin typeface="LM Roman 10" panose="00000500000000000000" pitchFamily="50" charset="-18"/>
              </a:rPr>
              <a:t>Plan of action: twitter topic modeling</a:t>
            </a:r>
            <a:endParaRPr lang="hu-HU" dirty="0">
              <a:latin typeface="LM Roman 10" panose="00000500000000000000" pitchFamily="50" charset="-1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3B590-B3D6-4EF5-8BB1-397A3B20B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LM Roman 10" panose="00000500000000000000" pitchFamily="50" charset="-18"/>
              </a:rPr>
              <a:t>Bálint Hantos</a:t>
            </a:r>
          </a:p>
          <a:p>
            <a:r>
              <a:rPr lang="hu-HU">
                <a:latin typeface="LM Roman 10" panose="00000500000000000000" pitchFamily="50" charset="-18"/>
              </a:rPr>
              <a:t>Supervisor: István Márkusz</a:t>
            </a:r>
            <a:endParaRPr lang="hu-HU" dirty="0">
              <a:latin typeface="LM Roman 10" panose="00000500000000000000" pitchFamily="50" charset="-18"/>
            </a:endParaRPr>
          </a:p>
          <a:p>
            <a:r>
              <a:rPr lang="hu-HU" dirty="0">
                <a:latin typeface="LM Roman 10" panose="00000500000000000000" pitchFamily="50" charset="-18"/>
              </a:rPr>
              <a:t>DSLab – 23/9/2021</a:t>
            </a:r>
          </a:p>
        </p:txBody>
      </p:sp>
    </p:spTree>
    <p:extLst>
      <p:ext uri="{BB962C8B-B14F-4D97-AF65-F5344CB8AC3E}">
        <p14:creationId xmlns:p14="http://schemas.microsoft.com/office/powerpoint/2010/main" val="298116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1F65-D048-4E12-860B-C0973672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hu-HU" sz="480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„You can neither remember nor forget what you do not understand”</a:t>
            </a:r>
            <a:br>
              <a:rPr lang="hu-HU" sz="480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</a:br>
            <a:endParaRPr lang="hu-HU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93DA-5551-4555-8DC9-680DA6E14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Memory is vulnurable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Comfort vs. Accuracy of past events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latin typeface="LM Roman 10" panose="00000500000000000000" pitchFamily="50" charset="-18"/>
            </a:endParaRPr>
          </a:p>
          <a:p>
            <a:endParaRPr lang="hu-HU" dirty="0">
              <a:latin typeface="LM Roman 10" panose="00000500000000000000" pitchFamily="50" charset="-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919CB-9815-4723-A9BB-0B7667EA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56" y="1628169"/>
            <a:ext cx="4106644" cy="2514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2C763-B2CE-4DDE-9F69-6FFF42E7991D}"/>
              </a:ext>
            </a:extLst>
          </p:cNvPr>
          <p:cNvSpPr txBox="1"/>
          <p:nvPr/>
        </p:nvSpPr>
        <p:spPr>
          <a:xfrm>
            <a:off x="7290033" y="6176963"/>
            <a:ext cx="3564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Img source: https://theconversation.com/people-with-depression-can-sometimes-experience-memory-problems-heres-why-153392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E4411-921A-4483-A40B-3D54505DA173}"/>
              </a:ext>
            </a:extLst>
          </p:cNvPr>
          <p:cNvSpPr txBox="1"/>
          <p:nvPr/>
        </p:nvSpPr>
        <p:spPr>
          <a:xfrm>
            <a:off x="4132975" y="3945257"/>
            <a:ext cx="225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LM Roman 10" panose="00000500000000000000" pitchFamily="50" charset="-18"/>
              </a:rPr>
              <a:t>Social media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42F94-EA4A-4271-84D2-8B917FD4C374}"/>
              </a:ext>
            </a:extLst>
          </p:cNvPr>
          <p:cNvSpPr txBox="1"/>
          <p:nvPr/>
        </p:nvSpPr>
        <p:spPr>
          <a:xfrm>
            <a:off x="2021747" y="4665933"/>
            <a:ext cx="279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Self-deception through </a:t>
            </a:r>
            <a:b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</a:b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false information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6CD28-7BD2-4684-89D6-BCEABED891FF}"/>
              </a:ext>
            </a:extLst>
          </p:cNvPr>
          <p:cNvSpPr txBox="1"/>
          <p:nvPr/>
        </p:nvSpPr>
        <p:spPr>
          <a:xfrm>
            <a:off x="5965737" y="4667587"/>
            <a:ext cx="2562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Preserved narrative structure</a:t>
            </a:r>
          </a:p>
        </p:txBody>
      </p:sp>
    </p:spTree>
    <p:extLst>
      <p:ext uri="{BB962C8B-B14F-4D97-AF65-F5344CB8AC3E}">
        <p14:creationId xmlns:p14="http://schemas.microsoft.com/office/powerpoint/2010/main" val="379159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C99C-91F9-4D4D-9047-75596CB5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M Roman 10" panose="00000500000000000000" pitchFamily="50" charset="-18"/>
              </a:rPr>
              <a:t>Charlottesville rally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ACBA-84E6-4CC0-9AEA-125352FA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Controversy: removal of confederate statue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Clashes between protestorts </a:t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</a:b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and anti-protesters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1 person killed,°~ 50 non-fatal injuries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</p:txBody>
      </p:sp>
      <p:pic>
        <p:nvPicPr>
          <p:cNvPr id="5" name="Picture 4" descr="A statue of a person riding a horse&#10;&#10;Description automatically generated">
            <a:extLst>
              <a:ext uri="{FF2B5EF4-FFF2-40B4-BE49-F238E27FC236}">
                <a16:creationId xmlns:a16="http://schemas.microsoft.com/office/drawing/2014/main" id="{D0B33A52-819B-4ACA-AE63-A8E879BDC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3" y="3929085"/>
            <a:ext cx="3319670" cy="2494782"/>
          </a:xfrm>
          <a:prstGeom prst="rect">
            <a:avLst/>
          </a:prstGeom>
        </p:spPr>
      </p:pic>
      <p:pic>
        <p:nvPicPr>
          <p:cNvPr id="7" name="Picture 6" descr="A group of people holding flags&#10;&#10;Description automatically generated">
            <a:extLst>
              <a:ext uri="{FF2B5EF4-FFF2-40B4-BE49-F238E27FC236}">
                <a16:creationId xmlns:a16="http://schemas.microsoft.com/office/drawing/2014/main" id="{40CBB38C-E240-47CE-9223-C3442E1B8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69" y="1450064"/>
            <a:ext cx="3460318" cy="2132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F880FF-8A8B-48DC-9F82-7026EFA2C572}"/>
              </a:ext>
            </a:extLst>
          </p:cNvPr>
          <p:cNvSpPr txBox="1"/>
          <p:nvPr/>
        </p:nvSpPr>
        <p:spPr>
          <a:xfrm>
            <a:off x="7856268" y="3559753"/>
            <a:ext cx="355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Confederate statue - General Lee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CAF33-8884-4358-B83B-D173CFD8E67B}"/>
              </a:ext>
            </a:extLst>
          </p:cNvPr>
          <p:cNvSpPr txBox="1"/>
          <p:nvPr/>
        </p:nvSpPr>
        <p:spPr>
          <a:xfrm>
            <a:off x="8842474" y="6400800"/>
            <a:ext cx="2511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Img source: Wikipedia – Unite the Right rally</a:t>
            </a:r>
          </a:p>
        </p:txBody>
      </p:sp>
    </p:spTree>
    <p:extLst>
      <p:ext uri="{BB962C8B-B14F-4D97-AF65-F5344CB8AC3E}">
        <p14:creationId xmlns:p14="http://schemas.microsoft.com/office/powerpoint/2010/main" val="20356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C99C-91F9-4D4D-9047-75596CB5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M Roman 10" panose="00000500000000000000" pitchFamily="50" charset="-18"/>
              </a:rPr>
              <a:t>Twitter - Charlottesville rally (2017)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ACBA-84E6-4CC0-9AEA-125352FA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Tweets: short text – dense in information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endParaRPr lang="hu-HU" dirty="0">
              <a:latin typeface="LM Roman 10" panose="000005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69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C99C-91F9-4D4D-9047-75596CB5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M Roman 10" panose="00000500000000000000" pitchFamily="50" charset="-18"/>
              </a:rPr>
              <a:t>Twitter - Charlottesville rally (2017)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9ACBA-84E6-4CC0-9AEA-125352FA6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-18"/>
                  </a:rPr>
                  <a:t>Tweets: short text – dense in information </a:t>
                </a:r>
                <a14:m>
                  <m:oMath xmlns:m="http://schemas.openxmlformats.org/officeDocument/2006/math">
                    <m:r>
                      <a:rPr lang="hu-HU" sz="2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hu-HU" sz="26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-18"/>
                  </a:rPr>
                  <a:t> </a:t>
                </a:r>
                <a:r>
                  <a:rPr lang="hu-HU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M Roman 10" panose="00000500000000000000" pitchFamily="50" charset="-18"/>
                  </a:rPr>
                  <a:t>works with ’’small” data</a:t>
                </a:r>
                <a:endParaRPr lang="hu-HU" sz="26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M Roman 10" panose="00000500000000000000" pitchFamily="50" charset="-18"/>
                </a:endParaRPr>
              </a:p>
              <a:p>
                <a:endParaRPr lang="hu-HU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M Roman 10" panose="00000500000000000000" pitchFamily="50" charset="-18"/>
                </a:endParaRPr>
              </a:p>
              <a:p>
                <a:endParaRPr lang="hu-HU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M Roman 10" panose="00000500000000000000" pitchFamily="50" charset="-18"/>
                </a:endParaRPr>
              </a:p>
              <a:p>
                <a:endParaRPr lang="hu-HU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M Roman 10" panose="00000500000000000000" pitchFamily="50" charset="-18"/>
                </a:endParaRPr>
              </a:p>
              <a:p>
                <a:endParaRPr lang="hu-HU" dirty="0">
                  <a:latin typeface="LM Roman 10" panose="00000500000000000000" pitchFamily="50" charset="-1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9ACBA-84E6-4CC0-9AEA-125352FA6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F122DA-F0E5-455F-9284-665940602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3461"/>
            <a:ext cx="3391373" cy="2724530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0564F0D-99B2-43B2-BFB4-436E64913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74" y="2425132"/>
            <a:ext cx="3353268" cy="2734057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8E15459-9A5D-4124-B54B-3834C12CD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52" y="4879356"/>
            <a:ext cx="2821858" cy="1587295"/>
          </a:xfrm>
          <a:prstGeom prst="rect">
            <a:avLst/>
          </a:prstGeom>
        </p:spPr>
      </p:pic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610C8F-0E6C-4BEE-9BDF-F57518E2C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14" y="4366747"/>
            <a:ext cx="3176588" cy="1885950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93A70D7-1BF3-4357-8F44-B31A82557F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02" y="2425132"/>
            <a:ext cx="341042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4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436A-5DBE-4F83-B8C9-64A2ACC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M Roman 10" panose="00000500000000000000" pitchFamily="50" charset="-18"/>
              </a:rPr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364A-77B9-46C0-8954-D1AC4C72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Get tweets through twitter API</a:t>
            </a:r>
          </a:p>
          <a:p>
            <a:endParaRPr lang="hu-HU" sz="2600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Sort by #Charlottesville and tweets mentioning ’’Charlottesville”</a:t>
            </a:r>
          </a:p>
          <a:p>
            <a:endParaRPr lang="hu-HU" sz="2600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Get rid of retweets</a:t>
            </a:r>
          </a:p>
          <a:p>
            <a:endParaRPr lang="hu-HU" sz="2600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Filter for location and time interval </a:t>
            </a:r>
          </a:p>
        </p:txBody>
      </p:sp>
    </p:spTree>
    <p:extLst>
      <p:ext uri="{BB962C8B-B14F-4D97-AF65-F5344CB8AC3E}">
        <p14:creationId xmlns:p14="http://schemas.microsoft.com/office/powerpoint/2010/main" val="380541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2A1F-AD93-4D4B-B05B-24FE57CC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LM Roman 10" panose="00000500000000000000" pitchFamily="50" charset="-18"/>
              </a:rPr>
              <a:t>The 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E938-DE8F-4B0D-8696-AA3A3486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690688"/>
            <a:ext cx="10515600" cy="4927309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Report 1:</a:t>
            </a:r>
          </a:p>
          <a:p>
            <a:pPr lvl="1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Acquire data through Twitter API</a:t>
            </a:r>
          </a:p>
          <a:p>
            <a:pPr lvl="1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Clean the data, prepare preprocessing pipeline</a:t>
            </a:r>
          </a:p>
          <a:p>
            <a:pPr lvl="1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Find a way to configure graph-tools</a:t>
            </a:r>
          </a:p>
          <a:p>
            <a:pPr lvl="1"/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Report 2:</a:t>
            </a:r>
          </a:p>
          <a:p>
            <a:pPr lvl="1"/>
            <a:r>
              <a:rPr lang="hu-H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Get a grasp on topic modeling algorithms (LSA, pLSA, LDA)</a:t>
            </a:r>
          </a:p>
          <a:p>
            <a:pPr lvl="1"/>
            <a:r>
              <a:rPr lang="hu-H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Apply the algorithms to get results </a:t>
            </a:r>
          </a:p>
          <a:p>
            <a:endParaRPr lang="hu-HU" sz="2600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Report 3: </a:t>
            </a:r>
          </a:p>
          <a:p>
            <a:pPr lvl="1"/>
            <a:r>
              <a:rPr lang="hu-H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Try out hSBM community detection method</a:t>
            </a:r>
          </a:p>
          <a:p>
            <a:pPr lvl="1"/>
            <a:r>
              <a:rPr lang="hu-H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Compare results with baseline</a:t>
            </a:r>
          </a:p>
          <a:p>
            <a:pPr lvl="1"/>
            <a:r>
              <a:rPr lang="hu-H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M Roman 10" panose="00000500000000000000" pitchFamily="50" charset="-18"/>
              </a:rPr>
              <a:t>Draw final conclusions</a:t>
            </a:r>
          </a:p>
          <a:p>
            <a:pPr lvl="1"/>
            <a:endParaRPr lang="hu-HU" sz="2200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LM Roman 10" panose="000005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962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228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LM Roman 10</vt:lpstr>
      <vt:lpstr>Office Theme</vt:lpstr>
      <vt:lpstr>Plan of action: twitter topic modeling</vt:lpstr>
      <vt:lpstr>„You can neither remember nor forget what you do not understand” </vt:lpstr>
      <vt:lpstr>Charlottesville rally (2017)</vt:lpstr>
      <vt:lpstr>Twitter - Charlottesville rally (2017) </vt:lpstr>
      <vt:lpstr>Twitter - Charlottesville rally (2017) </vt:lpstr>
      <vt:lpstr>Data collection and cleaning</vt:lpstr>
      <vt:lpstr>The plan of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of action: twitter topic modeling</dc:title>
  <dc:creator>Balint831@sulid.hu</dc:creator>
  <cp:lastModifiedBy>Balint831@sulid.hu</cp:lastModifiedBy>
  <cp:revision>16</cp:revision>
  <dcterms:created xsi:type="dcterms:W3CDTF">2021-09-20T08:52:02Z</dcterms:created>
  <dcterms:modified xsi:type="dcterms:W3CDTF">2021-09-23T13:10:12Z</dcterms:modified>
</cp:coreProperties>
</file>