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62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9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346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31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10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2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61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11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79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5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5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1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2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6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5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0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4D03F2-C364-4796-8174-2F849DE2EA18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93FC-B239-41AD-9484-8C195D903D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36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int837/Fantasy-Tetris-G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Fantasy</a:t>
            </a:r>
            <a:r>
              <a:rPr lang="hu-HU" b="1" dirty="0"/>
              <a:t>-</a:t>
            </a:r>
            <a:r>
              <a:rPr lang="hu-HU" b="1" dirty="0" err="1"/>
              <a:t>Tetris</a:t>
            </a:r>
            <a:r>
              <a:rPr lang="hu-HU" b="1" dirty="0"/>
              <a:t>-Game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ALCÍM BEIRÁSÁHOZ KATTINTSON IDE</a:t>
            </a:r>
          </a:p>
        </p:txBody>
      </p:sp>
    </p:spTree>
    <p:extLst>
      <p:ext uri="{BB962C8B-B14F-4D97-AF65-F5344CB8AC3E}">
        <p14:creationId xmlns:p14="http://schemas.microsoft.com/office/powerpoint/2010/main" val="75019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Pécsi Bálint</a:t>
            </a:r>
          </a:p>
          <a:p>
            <a:r>
              <a:rPr lang="hu-HU" dirty="0"/>
              <a:t>Szabó Taddeus</a:t>
            </a:r>
          </a:p>
          <a:p>
            <a:r>
              <a:rPr lang="hu-HU" dirty="0"/>
              <a:t>Papp Zsombor</a:t>
            </a:r>
          </a:p>
        </p:txBody>
      </p:sp>
    </p:spTree>
    <p:extLst>
      <p:ext uri="{BB962C8B-B14F-4D97-AF65-F5344CB8AC3E}">
        <p14:creationId xmlns:p14="http://schemas.microsoft.com/office/powerpoint/2010/main" val="350777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Ötlet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4151"/>
          </a:xfrm>
        </p:spPr>
        <p:txBody>
          <a:bodyPr/>
          <a:lstStyle/>
          <a:p>
            <a:r>
              <a:rPr lang="hu-HU" b="1" dirty="0"/>
              <a:t>Egy játék ami olyan mint a </a:t>
            </a:r>
            <a:r>
              <a:rPr lang="hu-HU" b="1" dirty="0" err="1"/>
              <a:t>tetris</a:t>
            </a:r>
            <a:r>
              <a:rPr lang="hu-HU" b="1" dirty="0"/>
              <a:t>, de egészen más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65" y="2527069"/>
            <a:ext cx="7140634" cy="43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4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menete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Játékmenet:</a:t>
            </a:r>
            <a:r>
              <a:rPr lang="hu-HU" dirty="0"/>
              <a:t> </a:t>
            </a:r>
          </a:p>
          <a:p>
            <a:r>
              <a:rPr lang="hu-HU" dirty="0"/>
              <a:t>A játékosok felváltva lépnek.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Egy játékos köre:</a:t>
            </a:r>
            <a:endParaRPr lang="hu-HU" dirty="0"/>
          </a:p>
          <a:p>
            <a:r>
              <a:rPr lang="hu-HU" dirty="0"/>
              <a:t>Húz két kártyát</a:t>
            </a:r>
          </a:p>
          <a:p>
            <a:r>
              <a:rPr lang="hu-HU" dirty="0"/>
              <a:t>Választ egy kártyát</a:t>
            </a:r>
          </a:p>
          <a:p>
            <a:r>
              <a:rPr lang="hu-HU" dirty="0"/>
              <a:t>Lehelyezi a játéktáblára a </a:t>
            </a:r>
            <a:r>
              <a:rPr lang="hu-HU" dirty="0" err="1"/>
              <a:t>tetris</a:t>
            </a:r>
            <a:r>
              <a:rPr lang="hu-HU" dirty="0"/>
              <a:t> alakzatot, ami a kártyán van, vagy passzol</a:t>
            </a:r>
          </a:p>
          <a:p>
            <a:r>
              <a:rPr lang="hu-HU" dirty="0"/>
              <a:t>Következő játékos jön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655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Kártya tartalma:</a:t>
            </a:r>
            <a:endParaRPr lang="hu-HU" dirty="0"/>
          </a:p>
          <a:p>
            <a:r>
              <a:rPr lang="hu-HU" dirty="0"/>
              <a:t>Egy </a:t>
            </a:r>
            <a:r>
              <a:rPr lang="hu-HU" dirty="0" err="1"/>
              <a:t>tetris</a:t>
            </a:r>
            <a:r>
              <a:rPr lang="hu-HU" dirty="0"/>
              <a:t> alakzat</a:t>
            </a:r>
          </a:p>
          <a:p>
            <a:r>
              <a:rPr lang="hu-HU" dirty="0"/>
              <a:t>Minden egyes négyzetnek van saját fajtája (kép/alakzat)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Lehelyezés szabályai:</a:t>
            </a:r>
            <a:endParaRPr lang="hu-HU" dirty="0"/>
          </a:p>
          <a:p>
            <a:r>
              <a:rPr lang="hu-HU" dirty="0"/>
              <a:t>Az elhelyezett alakzat nem lóghat ki a pályáról</a:t>
            </a:r>
          </a:p>
          <a:p>
            <a:r>
              <a:rPr lang="hu-HU" dirty="0"/>
              <a:t>Nem rakhatjuk olyan helyre, ami már el van foglalva</a:t>
            </a:r>
          </a:p>
          <a:p>
            <a:pPr lvl="1"/>
            <a:r>
              <a:rPr lang="hu-HU" dirty="0"/>
              <a:t>(kivétel, ha kard)</a:t>
            </a:r>
          </a:p>
          <a:p>
            <a:r>
              <a:rPr lang="hu-HU" dirty="0"/>
              <a:t>Ha nem tudjuk lerakni egyik kártyán lévő elemet se, akkor passzolnunk kell.</a:t>
            </a:r>
          </a:p>
          <a:p>
            <a:pPr marL="0" indent="0">
              <a:buNone/>
            </a:pPr>
            <a:r>
              <a:rPr lang="hu-HU" b="1" dirty="0"/>
              <a:t>Játék vége:</a:t>
            </a:r>
            <a:r>
              <a:rPr lang="hu-HU" dirty="0"/>
              <a:t> </a:t>
            </a:r>
          </a:p>
          <a:p>
            <a:r>
              <a:rPr lang="hu-HU" dirty="0"/>
              <a:t>A játéknak akkor van vége, ha mind a két játékos egymás után kétszer passzol.</a:t>
            </a:r>
          </a:p>
        </p:txBody>
      </p:sp>
    </p:spTree>
    <p:extLst>
      <p:ext uri="{BB962C8B-B14F-4D97-AF65-F5344CB8AC3E}">
        <p14:creationId xmlns:p14="http://schemas.microsoft.com/office/powerpoint/2010/main" val="186266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355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/>
              <a:t>Zsombor: </a:t>
            </a:r>
          </a:p>
          <a:p>
            <a:r>
              <a:rPr lang="hu-HU" dirty="0"/>
              <a:t>Pálya és akadályok generálása</a:t>
            </a:r>
          </a:p>
          <a:p>
            <a:r>
              <a:rPr lang="hu-HU" dirty="0"/>
              <a:t>PPT összeállítása</a:t>
            </a:r>
          </a:p>
          <a:p>
            <a:pPr marL="0" indent="0">
              <a:buNone/>
            </a:pPr>
            <a:r>
              <a:rPr lang="hu-HU" sz="2400" b="1" dirty="0" err="1"/>
              <a:t>Teddi</a:t>
            </a:r>
            <a:r>
              <a:rPr lang="hu-HU" sz="2400" b="1" dirty="0"/>
              <a:t>:</a:t>
            </a:r>
          </a:p>
          <a:p>
            <a:r>
              <a:rPr lang="hu-HU" dirty="0"/>
              <a:t>Kártyahúzás</a:t>
            </a:r>
          </a:p>
          <a:p>
            <a:r>
              <a:rPr lang="hu-HU" dirty="0"/>
              <a:t>Kinézet + </a:t>
            </a:r>
            <a:r>
              <a:rPr lang="hu-HU" dirty="0" err="1"/>
              <a:t>reszponzivitás</a:t>
            </a:r>
            <a:endParaRPr lang="hu-HU" dirty="0"/>
          </a:p>
          <a:p>
            <a:r>
              <a:rPr lang="hu-HU" dirty="0"/>
              <a:t>ÁCBÉ</a:t>
            </a:r>
          </a:p>
          <a:p>
            <a:pPr marL="0" indent="0">
              <a:buNone/>
            </a:pPr>
            <a:r>
              <a:rPr lang="hu-HU" b="1" dirty="0"/>
              <a:t>Bálint:</a:t>
            </a:r>
          </a:p>
          <a:p>
            <a:r>
              <a:rPr lang="hu-HU" dirty="0"/>
              <a:t>Minden más</a:t>
            </a:r>
          </a:p>
        </p:txBody>
      </p:sp>
    </p:spTree>
    <p:extLst>
      <p:ext uri="{BB962C8B-B14F-4D97-AF65-F5344CB8AC3E}">
        <p14:creationId xmlns:p14="http://schemas.microsoft.com/office/powerpoint/2010/main" val="168567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Végeredmény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https://github.com/Balint837/Fantasy-Tetris-Game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494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168</Words>
  <Application>Microsoft Office PowerPoint</Application>
  <PresentationFormat>Szélesvásznú</PresentationFormat>
  <Paragraphs>39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Fantasy-Tetris-Game</vt:lpstr>
      <vt:lpstr>Csapat</vt:lpstr>
      <vt:lpstr>Ötlet</vt:lpstr>
      <vt:lpstr>A játék menete</vt:lpstr>
      <vt:lpstr>PowerPoint-bemutató</vt:lpstr>
      <vt:lpstr>Feladatok</vt:lpstr>
      <vt:lpstr>Végeredmény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Fantasy-Tetris-Game</dc:title>
  <dc:creator>admin win</dc:creator>
  <cp:lastModifiedBy>TakZsu@sulid.hu</cp:lastModifiedBy>
  <cp:revision>18</cp:revision>
  <dcterms:created xsi:type="dcterms:W3CDTF">2023-11-22T14:53:36Z</dcterms:created>
  <dcterms:modified xsi:type="dcterms:W3CDTF">2023-11-22T19:17:33Z</dcterms:modified>
</cp:coreProperties>
</file>