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62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97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346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31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10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2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61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11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79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59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5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14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2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6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5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01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365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int837/Fantasy-Tetris-G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 smtClean="0"/>
              <a:t>Fantasy</a:t>
            </a:r>
            <a:r>
              <a:rPr lang="hu-HU" b="1" dirty="0" smtClean="0"/>
              <a:t>-</a:t>
            </a:r>
            <a:r>
              <a:rPr lang="hu-HU" b="1" dirty="0" err="1" smtClean="0"/>
              <a:t>Tetris</a:t>
            </a:r>
            <a:r>
              <a:rPr lang="hu-HU" b="1" dirty="0" smtClean="0"/>
              <a:t>-Game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Csapat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Pécsi Bálint</a:t>
            </a:r>
          </a:p>
          <a:p>
            <a:r>
              <a:rPr lang="hu-HU" dirty="0" smtClean="0"/>
              <a:t>Szabó Taddeus</a:t>
            </a:r>
          </a:p>
          <a:p>
            <a:r>
              <a:rPr lang="hu-HU" dirty="0" smtClean="0"/>
              <a:t>Papp Zsombor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77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Ötlet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4151"/>
          </a:xfrm>
        </p:spPr>
        <p:txBody>
          <a:bodyPr/>
          <a:lstStyle/>
          <a:p>
            <a:r>
              <a:rPr lang="hu-HU" b="1" dirty="0" smtClean="0"/>
              <a:t>Egy játék ami olyan mint a </a:t>
            </a:r>
            <a:r>
              <a:rPr lang="hu-HU" b="1" dirty="0" err="1" smtClean="0"/>
              <a:t>tetris</a:t>
            </a:r>
            <a:r>
              <a:rPr lang="hu-HU" b="1" dirty="0" smtClean="0"/>
              <a:t>, de egészen más</a:t>
            </a:r>
            <a:endParaRPr lang="hu-HU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65" y="2527069"/>
            <a:ext cx="7140634" cy="43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játék menete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Játékmenet:</a:t>
            </a:r>
            <a:r>
              <a:rPr lang="hu-HU" dirty="0"/>
              <a:t> 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játékosok felváltva lépnek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/>
              <a:t>Egy játékos köre:</a:t>
            </a:r>
            <a:endParaRPr lang="hu-HU" dirty="0"/>
          </a:p>
          <a:p>
            <a:r>
              <a:rPr lang="hu-HU" dirty="0"/>
              <a:t>Húz két kártyát</a:t>
            </a:r>
          </a:p>
          <a:p>
            <a:r>
              <a:rPr lang="hu-HU" dirty="0"/>
              <a:t>Választ egy kártyát</a:t>
            </a:r>
          </a:p>
          <a:p>
            <a:r>
              <a:rPr lang="hu-HU" dirty="0"/>
              <a:t>Behelyezi a játéktáblára a </a:t>
            </a:r>
            <a:r>
              <a:rPr lang="hu-HU" dirty="0" err="1"/>
              <a:t>tetris</a:t>
            </a:r>
            <a:r>
              <a:rPr lang="hu-HU" dirty="0"/>
              <a:t> alakzatot, ami a kártyán van</a:t>
            </a:r>
          </a:p>
          <a:p>
            <a:r>
              <a:rPr lang="hu-HU" dirty="0"/>
              <a:t>Végrehajtja a bónusz akciókat, ha van</a:t>
            </a:r>
          </a:p>
          <a:p>
            <a:r>
              <a:rPr lang="hu-HU" dirty="0"/>
              <a:t>Következő játékos jön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65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452718"/>
            <a:ext cx="8946541" cy="5795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Kártya tartalma:</a:t>
            </a:r>
            <a:endParaRPr lang="hu-HU" dirty="0"/>
          </a:p>
          <a:p>
            <a:r>
              <a:rPr lang="hu-HU" dirty="0"/>
              <a:t>Egy </a:t>
            </a:r>
            <a:r>
              <a:rPr lang="hu-HU" dirty="0" err="1"/>
              <a:t>tetris</a:t>
            </a:r>
            <a:r>
              <a:rPr lang="hu-HU" dirty="0"/>
              <a:t> alakzat</a:t>
            </a:r>
          </a:p>
          <a:p>
            <a:r>
              <a:rPr lang="hu-HU" dirty="0"/>
              <a:t>Minden egyes négyzetnek van saját fajtája (kép/alakzat)</a:t>
            </a:r>
          </a:p>
          <a:p>
            <a:r>
              <a:rPr lang="hu-HU" dirty="0"/>
              <a:t>Egy különleges effekt, amely használható a sikeres lehelyezéskor (Nézd meg a “Lehelyezés szabályai”-t)</a:t>
            </a:r>
          </a:p>
          <a:p>
            <a:r>
              <a:rPr lang="hu-HU" dirty="0"/>
              <a:t>A lehelyezés sikeres ha a </a:t>
            </a:r>
            <a:r>
              <a:rPr lang="hu-HU" dirty="0" err="1"/>
              <a:t>tetris</a:t>
            </a:r>
            <a:r>
              <a:rPr lang="hu-HU" dirty="0"/>
              <a:t> alakzat rá-helyezhető a táblára</a:t>
            </a:r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r>
              <a:rPr lang="hu-HU" b="1" dirty="0" smtClean="0"/>
              <a:t>Lehelyezés </a:t>
            </a:r>
            <a:r>
              <a:rPr lang="hu-HU" b="1" dirty="0"/>
              <a:t>szabályai:</a:t>
            </a:r>
            <a:endParaRPr lang="hu-HU" dirty="0"/>
          </a:p>
          <a:p>
            <a:r>
              <a:rPr lang="hu-HU" dirty="0"/>
              <a:t>Az elhelyezett alakzat nem lóghat ki a pályáról</a:t>
            </a:r>
          </a:p>
          <a:p>
            <a:r>
              <a:rPr lang="hu-HU" dirty="0"/>
              <a:t>Nem rakhatjuk olyan helyre, ami már el van foglalva</a:t>
            </a:r>
          </a:p>
          <a:p>
            <a:r>
              <a:rPr lang="hu-HU" dirty="0"/>
              <a:t>Ha nem tudjuk lerakni egyik kártyán lévő elemet se, akkor passzolnunk kell</a:t>
            </a:r>
            <a:r>
              <a:rPr lang="hu-HU" dirty="0" smtClean="0"/>
              <a:t>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b="1" dirty="0"/>
              <a:t>Játék vége:</a:t>
            </a:r>
            <a:r>
              <a:rPr lang="hu-HU" dirty="0"/>
              <a:t> 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játéknak akkor van vége, ha mind a két játékos egymás után kétszer passzol.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6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 smtClean="0"/>
              <a:t>Bálint:</a:t>
            </a:r>
          </a:p>
          <a:p>
            <a:endParaRPr lang="hu-HU" sz="2400" b="1" dirty="0"/>
          </a:p>
          <a:p>
            <a:pPr marL="0" indent="0">
              <a:buNone/>
            </a:pPr>
            <a:r>
              <a:rPr lang="hu-HU" sz="2400" b="1" dirty="0" err="1" smtClean="0"/>
              <a:t>Teddi</a:t>
            </a:r>
            <a:r>
              <a:rPr lang="hu-HU" sz="2400" b="1" dirty="0" smtClean="0"/>
              <a:t>:</a:t>
            </a:r>
          </a:p>
          <a:p>
            <a:endParaRPr lang="hu-HU" sz="2400" b="1" dirty="0"/>
          </a:p>
          <a:p>
            <a:pPr marL="0" indent="0">
              <a:buNone/>
            </a:pPr>
            <a:r>
              <a:rPr lang="hu-HU" sz="2400" b="1" dirty="0" smtClean="0"/>
              <a:t>Zsombor: </a:t>
            </a:r>
          </a:p>
          <a:p>
            <a:r>
              <a:rPr lang="hu-HU" dirty="0" smtClean="0"/>
              <a:t>pálya és akadályok generálása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56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Végeredmény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github.com/Balint837/Fantasy-Tetris-Game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949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122</Words>
  <Application>Microsoft Office PowerPoint</Application>
  <PresentationFormat>Szélesvásznú</PresentationFormat>
  <Paragraphs>39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Fantasy-Tetris-Game</vt:lpstr>
      <vt:lpstr>Csapat</vt:lpstr>
      <vt:lpstr>Ötlet</vt:lpstr>
      <vt:lpstr>A játék menete</vt:lpstr>
      <vt:lpstr>PowerPoint-bemutató</vt:lpstr>
      <vt:lpstr>Feladatok</vt:lpstr>
      <vt:lpstr>Végeredmény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Fantasy-Tetris-Game</dc:title>
  <dc:creator>admin win</dc:creator>
  <cp:lastModifiedBy>admin win</cp:lastModifiedBy>
  <cp:revision>2</cp:revision>
  <dcterms:created xsi:type="dcterms:W3CDTF">2023-11-22T14:53:36Z</dcterms:created>
  <dcterms:modified xsi:type="dcterms:W3CDTF">2023-11-22T15:05:16Z</dcterms:modified>
</cp:coreProperties>
</file>