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24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41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75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51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5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33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064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051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1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1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904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36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96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66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86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34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4F909C-B094-4556-B1FF-A455D8C82542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7A8C-DB06-426B-8298-6B67A88DDD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954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REFLEX.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Be </a:t>
            </a:r>
            <a:r>
              <a:rPr lang="hu-HU" dirty="0" err="1" smtClean="0"/>
              <a:t>fast</a:t>
            </a:r>
            <a:r>
              <a:rPr lang="hu-HU" dirty="0" smtClean="0"/>
              <a:t>, be REFLEX.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7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Alapötlet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Probléma</a:t>
            </a:r>
          </a:p>
          <a:p>
            <a:r>
              <a:rPr lang="hu-HU" dirty="0" smtClean="0"/>
              <a:t>Téma</a:t>
            </a:r>
          </a:p>
          <a:p>
            <a:r>
              <a:rPr lang="hu-HU" dirty="0" smtClean="0"/>
              <a:t>Csapat</a:t>
            </a:r>
          </a:p>
          <a:p>
            <a:r>
              <a:rPr lang="hu-HU" dirty="0" smtClean="0"/>
              <a:t>Munkamegosztás</a:t>
            </a:r>
          </a:p>
          <a:p>
            <a:r>
              <a:rPr lang="hu-HU" dirty="0" smtClean="0"/>
              <a:t>Kommunikáció</a:t>
            </a:r>
          </a:p>
        </p:txBody>
      </p:sp>
    </p:spTree>
    <p:extLst>
      <p:ext uri="{BB962C8B-B14F-4D97-AF65-F5344CB8AC3E}">
        <p14:creationId xmlns:p14="http://schemas.microsoft.com/office/powerpoint/2010/main" val="38210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Diagram</a:t>
            </a:r>
          </a:p>
          <a:p>
            <a:r>
              <a:rPr lang="hu-HU" dirty="0" err="1" smtClean="0"/>
              <a:t>MongoDB</a:t>
            </a:r>
            <a:endParaRPr lang="hu-HU" dirty="0" smtClean="0"/>
          </a:p>
          <a:p>
            <a:r>
              <a:rPr lang="hu-HU" dirty="0" smtClean="0"/>
              <a:t>Táblák</a:t>
            </a:r>
          </a:p>
          <a:p>
            <a:r>
              <a:rPr lang="hu-HU" dirty="0" smtClean="0"/>
              <a:t>Adatok</a:t>
            </a:r>
          </a:p>
          <a:p>
            <a:r>
              <a:rPr lang="hu-HU" dirty="0" smtClean="0"/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356524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Backend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Node</a:t>
            </a:r>
            <a:r>
              <a:rPr lang="hu-HU" dirty="0" smtClean="0"/>
              <a:t>	</a:t>
            </a:r>
          </a:p>
          <a:p>
            <a:r>
              <a:rPr lang="hu-HU" dirty="0" err="1" smtClean="0"/>
              <a:t>Modelosztályok</a:t>
            </a:r>
            <a:endParaRPr lang="hu-HU" dirty="0" smtClean="0"/>
          </a:p>
          <a:p>
            <a:r>
              <a:rPr lang="hu-HU" dirty="0" smtClean="0"/>
              <a:t>Útvonalak</a:t>
            </a:r>
          </a:p>
          <a:p>
            <a:r>
              <a:rPr lang="hu-HU" dirty="0" smtClean="0"/>
              <a:t>Vezérlők</a:t>
            </a:r>
          </a:p>
          <a:p>
            <a:r>
              <a:rPr lang="hu-HU" dirty="0" err="1" smtClean="0"/>
              <a:t>Moduleok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604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REST API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GET kérések	</a:t>
            </a:r>
          </a:p>
          <a:p>
            <a:r>
              <a:rPr lang="hu-HU" dirty="0" err="1" smtClean="0"/>
              <a:t>Authentikáció</a:t>
            </a:r>
            <a:endParaRPr lang="hu-HU" dirty="0" smtClean="0"/>
          </a:p>
          <a:p>
            <a:r>
              <a:rPr lang="hu-HU" dirty="0" err="1" smtClean="0"/>
              <a:t>Tokenverification</a:t>
            </a:r>
            <a:endParaRPr lang="hu-HU" dirty="0" smtClean="0"/>
          </a:p>
          <a:p>
            <a:r>
              <a:rPr lang="hu-HU" dirty="0" err="1" smtClean="0"/>
              <a:t>Thunder-client</a:t>
            </a:r>
            <a:r>
              <a:rPr lang="hu-HU" dirty="0" smtClean="0"/>
              <a:t> tesztek</a:t>
            </a:r>
          </a:p>
          <a:p>
            <a:r>
              <a:rPr lang="hu-HU" dirty="0" err="1" smtClean="0"/>
              <a:t>Moduleok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5193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Frontend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Styled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endParaRPr lang="hu-HU" dirty="0" smtClean="0"/>
          </a:p>
          <a:p>
            <a:r>
              <a:rPr lang="hu-HU" dirty="0" smtClean="0"/>
              <a:t>Struktúra</a:t>
            </a:r>
          </a:p>
          <a:p>
            <a:r>
              <a:rPr lang="hu-HU" dirty="0" smtClean="0"/>
              <a:t>Oldalak</a:t>
            </a:r>
          </a:p>
          <a:p>
            <a:r>
              <a:rPr lang="hu-HU" dirty="0" err="1" smtClean="0"/>
              <a:t>Componensek</a:t>
            </a:r>
            <a:endParaRPr lang="hu-HU" dirty="0" smtClean="0"/>
          </a:p>
          <a:p>
            <a:r>
              <a:rPr lang="hu-HU" dirty="0" err="1" smtClean="0"/>
              <a:t>Redux</a:t>
            </a:r>
            <a:endParaRPr lang="hu-HU" dirty="0" smtClean="0"/>
          </a:p>
          <a:p>
            <a:r>
              <a:rPr lang="hu-HU" dirty="0" smtClean="0"/>
              <a:t>Megvalósítás</a:t>
            </a:r>
          </a:p>
          <a:p>
            <a:r>
              <a:rPr lang="hu-HU" dirty="0" err="1" smtClean="0"/>
              <a:t>React</a:t>
            </a:r>
            <a:r>
              <a:rPr lang="hu-HU" dirty="0" smtClean="0"/>
              <a:t> általános</a:t>
            </a:r>
          </a:p>
        </p:txBody>
      </p:sp>
    </p:spTree>
    <p:extLst>
      <p:ext uri="{BB962C8B-B14F-4D97-AF65-F5344CB8AC3E}">
        <p14:creationId xmlns:p14="http://schemas.microsoft.com/office/powerpoint/2010/main" val="68214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Mobilnézet, </a:t>
            </a:r>
            <a:r>
              <a:rPr lang="hu-HU" dirty="0" err="1" smtClean="0"/>
              <a:t>responsivitás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Styled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endParaRPr lang="hu-HU" dirty="0" smtClean="0"/>
          </a:p>
          <a:p>
            <a:r>
              <a:rPr lang="hu-HU" dirty="0" smtClean="0"/>
              <a:t>Mobile </a:t>
            </a:r>
            <a:r>
              <a:rPr lang="hu-HU" dirty="0" err="1" smtClean="0"/>
              <a:t>props</a:t>
            </a:r>
            <a:endParaRPr lang="hu-HU" dirty="0" smtClean="0"/>
          </a:p>
          <a:p>
            <a:r>
              <a:rPr lang="hu-HU" dirty="0" smtClean="0"/>
              <a:t>430px</a:t>
            </a:r>
          </a:p>
          <a:p>
            <a:r>
              <a:rPr lang="hu-HU" dirty="0" smtClean="0"/>
              <a:t>Funkciós különbségek</a:t>
            </a:r>
          </a:p>
          <a:p>
            <a:r>
              <a:rPr lang="hu-HU" dirty="0" smtClean="0"/>
              <a:t>Felületi változások</a:t>
            </a:r>
          </a:p>
          <a:p>
            <a:r>
              <a:rPr lang="hu-HU" dirty="0" smtClean="0"/>
              <a:t>Tesztelés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9118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Tervek</a:t>
            </a:r>
          </a:p>
          <a:p>
            <a:r>
              <a:rPr lang="hu-HU" dirty="0" smtClean="0"/>
              <a:t>Csapatmunka</a:t>
            </a:r>
          </a:p>
          <a:p>
            <a:r>
              <a:rPr lang="hu-HU" dirty="0" smtClean="0"/>
              <a:t>Megvalósítás</a:t>
            </a:r>
          </a:p>
          <a:p>
            <a:r>
              <a:rPr lang="hu-HU" dirty="0" smtClean="0"/>
              <a:t>Nehézségek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2075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Be </a:t>
            </a:r>
            <a:r>
              <a:rPr lang="hu-HU" dirty="0" err="1" smtClean="0"/>
              <a:t>fast</a:t>
            </a:r>
            <a:r>
              <a:rPr lang="hu-HU" dirty="0" smtClean="0"/>
              <a:t>, be REFLEX.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40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64</Words>
  <Application>Microsoft Office PowerPoint</Application>
  <PresentationFormat>Szélesvásznú</PresentationFormat>
  <Paragraphs>48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REFLEX.</vt:lpstr>
      <vt:lpstr>Alapötlet</vt:lpstr>
      <vt:lpstr>Adatbázis</vt:lpstr>
      <vt:lpstr>Backend</vt:lpstr>
      <vt:lpstr>REST API</vt:lpstr>
      <vt:lpstr>Frontend</vt:lpstr>
      <vt:lpstr>Mobilnézet, responsivitás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REFLEX.</dc:title>
  <dc:creator>Tóth Bálint</dc:creator>
  <cp:lastModifiedBy>Tóth Bálint</cp:lastModifiedBy>
  <cp:revision>1</cp:revision>
  <dcterms:created xsi:type="dcterms:W3CDTF">2023-04-28T17:01:27Z</dcterms:created>
  <dcterms:modified xsi:type="dcterms:W3CDTF">2023-04-28T17:01:55Z</dcterms:modified>
</cp:coreProperties>
</file>