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9DC7D7A-DB62-4A50-A9F8-EAE98A97D2D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2C9808C-0631-46FA-9758-BB2C4DF3B5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00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7D7A-DB62-4A50-A9F8-EAE98A97D2D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808C-0631-46FA-9758-BB2C4DF3B5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790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DC7D7A-DB62-4A50-A9F8-EAE98A97D2D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C9808C-0631-46FA-9758-BB2C4DF3B5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136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DC7D7A-DB62-4A50-A9F8-EAE98A97D2D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C9808C-0631-46FA-9758-BB2C4DF3B5C3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8616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DC7D7A-DB62-4A50-A9F8-EAE98A97D2D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C9808C-0631-46FA-9758-BB2C4DF3B5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0212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7D7A-DB62-4A50-A9F8-EAE98A97D2D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808C-0631-46FA-9758-BB2C4DF3B5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6649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7D7A-DB62-4A50-A9F8-EAE98A97D2D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808C-0631-46FA-9758-BB2C4DF3B5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4833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7D7A-DB62-4A50-A9F8-EAE98A97D2D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808C-0631-46FA-9758-BB2C4DF3B5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6795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DC7D7A-DB62-4A50-A9F8-EAE98A97D2D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C9808C-0631-46FA-9758-BB2C4DF3B5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00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7D7A-DB62-4A50-A9F8-EAE98A97D2D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808C-0631-46FA-9758-BB2C4DF3B5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598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DC7D7A-DB62-4A50-A9F8-EAE98A97D2D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C9808C-0631-46FA-9758-BB2C4DF3B5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46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7D7A-DB62-4A50-A9F8-EAE98A97D2D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808C-0631-46FA-9758-BB2C4DF3B5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316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7D7A-DB62-4A50-A9F8-EAE98A97D2D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808C-0631-46FA-9758-BB2C4DF3B5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098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7D7A-DB62-4A50-A9F8-EAE98A97D2D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808C-0631-46FA-9758-BB2C4DF3B5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53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7D7A-DB62-4A50-A9F8-EAE98A97D2D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808C-0631-46FA-9758-BB2C4DF3B5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708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7D7A-DB62-4A50-A9F8-EAE98A97D2D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808C-0631-46FA-9758-BB2C4DF3B5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404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7D7A-DB62-4A50-A9F8-EAE98A97D2D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808C-0631-46FA-9758-BB2C4DF3B5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826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7D7A-DB62-4A50-A9F8-EAE98A97D2D3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9808C-0631-46FA-9758-BB2C4DF3B5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3647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Dungeon rush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501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Combat system and map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2194560"/>
            <a:ext cx="7971312" cy="4024125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/>
              <a:t>The map will be generated randomly with a few limitation.</a:t>
            </a:r>
          </a:p>
          <a:p>
            <a:pPr algn="just"/>
            <a:r>
              <a:rPr lang="en-GB" sz="2800" dirty="0" smtClean="0"/>
              <a:t>The combat system: turn based combat.</a:t>
            </a:r>
            <a:endParaRPr lang="hu-HU" sz="2800" dirty="0" smtClean="0"/>
          </a:p>
          <a:p>
            <a:pPr algn="just"/>
            <a:r>
              <a:rPr lang="en-GB" sz="2800" dirty="0" smtClean="0"/>
              <a:t>There are story piece found in some places of the map.</a:t>
            </a:r>
          </a:p>
          <a:p>
            <a:pPr algn="just"/>
            <a:endParaRPr lang="hu-HU" sz="2800" dirty="0"/>
          </a:p>
          <a:p>
            <a:pPr algn="just"/>
            <a:endParaRPr lang="en-GB" sz="2800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177" y="2057401"/>
            <a:ext cx="3255039" cy="47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9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2194560"/>
            <a:ext cx="5833753" cy="4024125"/>
          </a:xfrm>
        </p:spPr>
        <p:txBody>
          <a:bodyPr/>
          <a:lstStyle/>
          <a:p>
            <a:pPr algn="just"/>
            <a:r>
              <a:rPr lang="en-GB" dirty="0" smtClean="0"/>
              <a:t>There are different mobs and all of them has different passive abilities</a:t>
            </a:r>
            <a:r>
              <a:rPr lang="hu-HU" dirty="0" smtClean="0"/>
              <a:t> </a:t>
            </a:r>
            <a:r>
              <a:rPr lang="en-GB" dirty="0" smtClean="0"/>
              <a:t>or they just do not have one.</a:t>
            </a:r>
          </a:p>
          <a:p>
            <a:pPr algn="just"/>
            <a:r>
              <a:rPr lang="en-GB" dirty="0" smtClean="0"/>
              <a:t>The stats are already created but it may change due to balance issues.</a:t>
            </a:r>
            <a:endParaRPr lang="en-GB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805" y="3212276"/>
            <a:ext cx="5365175" cy="34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weapons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90798" y="2057401"/>
            <a:ext cx="7163789" cy="4024125"/>
          </a:xfrm>
        </p:spPr>
        <p:txBody>
          <a:bodyPr/>
          <a:lstStyle/>
          <a:p>
            <a:pPr algn="just"/>
            <a:r>
              <a:rPr lang="en-GB" dirty="0" smtClean="0"/>
              <a:t>There are weapons hidden in chests all over the map.</a:t>
            </a:r>
          </a:p>
          <a:p>
            <a:pPr algn="just"/>
            <a:r>
              <a:rPr lang="en-GB" dirty="0" smtClean="0"/>
              <a:t>Every weapon has it’s own stat and passive abilities.</a:t>
            </a:r>
          </a:p>
          <a:p>
            <a:pPr algn="just"/>
            <a:r>
              <a:rPr lang="en-GB" dirty="0" smtClean="0"/>
              <a:t>Only one weapon can be in the players inventory.</a:t>
            </a:r>
          </a:p>
          <a:p>
            <a:pPr algn="just"/>
            <a:r>
              <a:rPr lang="en-GB" dirty="0" smtClean="0"/>
              <a:t>There are drop rates for each weapon and in different locations there can be different drop rates.</a:t>
            </a:r>
            <a:endParaRPr lang="en-GB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587" y="2057401"/>
            <a:ext cx="4299038" cy="295431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825" y="4354124"/>
            <a:ext cx="2770800" cy="238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3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armours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2194560"/>
            <a:ext cx="6475021" cy="4024125"/>
          </a:xfrm>
        </p:spPr>
        <p:txBody>
          <a:bodyPr/>
          <a:lstStyle/>
          <a:p>
            <a:pPr algn="just"/>
            <a:r>
              <a:rPr lang="en-GB" dirty="0"/>
              <a:t>There are </a:t>
            </a:r>
            <a:r>
              <a:rPr lang="en-GB" dirty="0" smtClean="0"/>
              <a:t>armours  </a:t>
            </a:r>
            <a:r>
              <a:rPr lang="en-GB" dirty="0"/>
              <a:t>in chests all over the map.</a:t>
            </a:r>
          </a:p>
          <a:p>
            <a:pPr algn="just"/>
            <a:r>
              <a:rPr lang="en-GB" dirty="0"/>
              <a:t>Every </a:t>
            </a:r>
            <a:r>
              <a:rPr lang="en-GB" dirty="0" smtClean="0"/>
              <a:t>armour </a:t>
            </a:r>
            <a:r>
              <a:rPr lang="en-GB" dirty="0"/>
              <a:t>has it’s own stat and passive abilities.</a:t>
            </a:r>
          </a:p>
          <a:p>
            <a:pPr algn="just"/>
            <a:r>
              <a:rPr lang="en-GB" dirty="0"/>
              <a:t>Only one </a:t>
            </a:r>
            <a:r>
              <a:rPr lang="en-GB" dirty="0" smtClean="0"/>
              <a:t>armour </a:t>
            </a:r>
            <a:r>
              <a:rPr lang="en-GB" dirty="0"/>
              <a:t>can be in the players inventory.</a:t>
            </a:r>
          </a:p>
          <a:p>
            <a:pPr algn="just"/>
            <a:r>
              <a:rPr lang="en-GB" dirty="0"/>
              <a:t>There are drop rates for </a:t>
            </a:r>
            <a:r>
              <a:rPr lang="en-GB" dirty="0" smtClean="0"/>
              <a:t>each</a:t>
            </a:r>
            <a:r>
              <a:rPr lang="hu-HU" dirty="0" smtClean="0"/>
              <a:t> </a:t>
            </a:r>
            <a:r>
              <a:rPr lang="en-GB" dirty="0" smtClean="0"/>
              <a:t>armour </a:t>
            </a:r>
            <a:r>
              <a:rPr lang="en-GB" dirty="0"/>
              <a:t>and in different locations there can be different drop rates.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68" y="2057401"/>
            <a:ext cx="3140742" cy="42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8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Bosses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2194560"/>
            <a:ext cx="5133109" cy="4024125"/>
          </a:xfrm>
        </p:spPr>
        <p:txBody>
          <a:bodyPr/>
          <a:lstStyle/>
          <a:p>
            <a:pPr algn="just"/>
            <a:r>
              <a:rPr lang="en-GB" dirty="0" smtClean="0"/>
              <a:t>There are 2 different bosses and 1 final boss.</a:t>
            </a:r>
          </a:p>
          <a:p>
            <a:pPr algn="just"/>
            <a:r>
              <a:rPr lang="en-GB" dirty="0" smtClean="0"/>
              <a:t>These units are very dangerous so be prepared for them</a:t>
            </a:r>
            <a:r>
              <a:rPr lang="en-GB" dirty="0" smtClean="0"/>
              <a:t>.</a:t>
            </a:r>
            <a:endParaRPr lang="hu-HU" dirty="0" smtClean="0"/>
          </a:p>
          <a:p>
            <a:pPr algn="just"/>
            <a:r>
              <a:rPr lang="en-GB" dirty="0" smtClean="0"/>
              <a:t>The player can only defeat the final boss if the other 2 bosses were defeated</a:t>
            </a:r>
            <a:r>
              <a:rPr lang="hu-HU" dirty="0" smtClean="0"/>
              <a:t>.</a:t>
            </a:r>
            <a:endParaRPr lang="en-GB" dirty="0" smtClean="0"/>
          </a:p>
          <a:p>
            <a:pPr algn="just"/>
            <a:r>
              <a:rPr lang="en-GB" dirty="0" smtClean="0"/>
              <a:t>After the final boss was defeated (or not if it was chosen to) then the game ends.</a:t>
            </a:r>
            <a:endParaRPr lang="en-GB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042" y="2074957"/>
            <a:ext cx="5868390" cy="41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9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86592" y="764373"/>
            <a:ext cx="10419608" cy="4852656"/>
          </a:xfrm>
        </p:spPr>
        <p:txBody>
          <a:bodyPr>
            <a:normAutofit/>
          </a:bodyPr>
          <a:lstStyle/>
          <a:p>
            <a:pPr algn="ctr"/>
            <a:r>
              <a:rPr lang="en-GB" sz="6000" dirty="0" smtClean="0"/>
              <a:t>Thank you for your </a:t>
            </a:r>
            <a:r>
              <a:rPr lang="en-GB" sz="6000" dirty="0" smtClean="0"/>
              <a:t>attention</a:t>
            </a:r>
            <a:r>
              <a:rPr lang="hu-HU" sz="6000" dirty="0" smtClean="0"/>
              <a:t>!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331088639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48</TotalTime>
  <Words>235</Words>
  <Application>Microsoft Office PowerPoint</Application>
  <PresentationFormat>Szélesvásznú</PresentationFormat>
  <Paragraphs>24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Kondenzcsík</vt:lpstr>
      <vt:lpstr>Dungeon rush</vt:lpstr>
      <vt:lpstr>Combat system and map</vt:lpstr>
      <vt:lpstr>Units</vt:lpstr>
      <vt:lpstr>weapons</vt:lpstr>
      <vt:lpstr>armours</vt:lpstr>
      <vt:lpstr>Bosses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rush</dc:title>
  <dc:creator>Botond Balint</dc:creator>
  <cp:lastModifiedBy>Botond Balint</cp:lastModifiedBy>
  <cp:revision>7</cp:revision>
  <dcterms:created xsi:type="dcterms:W3CDTF">2024-04-09T16:09:07Z</dcterms:created>
  <dcterms:modified xsi:type="dcterms:W3CDTF">2024-04-09T16:59:54Z</dcterms:modified>
</cp:coreProperties>
</file>