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9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5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6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4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98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24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1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5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16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8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4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33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8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3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15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68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5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5C8D-661D-4F0E-9378-20CC6E76196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43C7-23B0-4126-BFB2-C6E9205414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4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Dungeon</a:t>
            </a:r>
            <a:r>
              <a:rPr lang="hu-HU" dirty="0" smtClean="0"/>
              <a:t> </a:t>
            </a:r>
            <a:r>
              <a:rPr lang="hu-HU" dirty="0" err="1" smtClean="0"/>
              <a:t>rush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6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Harc és a pálya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7202424" cy="4024125"/>
          </a:xfrm>
        </p:spPr>
        <p:txBody>
          <a:bodyPr/>
          <a:lstStyle/>
          <a:p>
            <a:pPr algn="just"/>
            <a:r>
              <a:rPr lang="hu-HU" dirty="0" smtClean="0"/>
              <a:t>A pálya véletlenszerűen lesz legenerálva.</a:t>
            </a:r>
          </a:p>
          <a:p>
            <a:pPr algn="just"/>
            <a:r>
              <a:rPr lang="hu-HU" dirty="0" smtClean="0"/>
              <a:t>A harc menet: forduló alapú rendszer.</a:t>
            </a:r>
          </a:p>
          <a:p>
            <a:pPr algn="just"/>
            <a:r>
              <a:rPr lang="hu-HU" dirty="0" smtClean="0"/>
              <a:t>A pályán szét vannak szórva kisebb történet darabkák.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1" y="1818293"/>
            <a:ext cx="3255039" cy="47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szörnyek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6812280" cy="4024125"/>
          </a:xfrm>
        </p:spPr>
        <p:txBody>
          <a:bodyPr/>
          <a:lstStyle/>
          <a:p>
            <a:pPr algn="just"/>
            <a:r>
              <a:rPr lang="hu-HU" dirty="0" smtClean="0"/>
              <a:t>Különböző szörnyek vannak amiknek különböző passzív képességeik vannak.</a:t>
            </a:r>
          </a:p>
          <a:p>
            <a:pPr algn="just"/>
            <a:r>
              <a:rPr lang="hu-HU" dirty="0" smtClean="0"/>
              <a:t>A statisztikájuk már el van készítve de ez változhat ha ezek nem lennének jók.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09" y="2194560"/>
            <a:ext cx="5365175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fegyverek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7360920" cy="4024125"/>
          </a:xfrm>
        </p:spPr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smtClean="0"/>
              <a:t>pályán </a:t>
            </a:r>
            <a:r>
              <a:rPr lang="hu-HU" dirty="0"/>
              <a:t>fegyverek vannak </a:t>
            </a:r>
            <a:r>
              <a:rPr lang="hu-HU" dirty="0" smtClean="0"/>
              <a:t>elrejtve </a:t>
            </a:r>
            <a:r>
              <a:rPr lang="hu-HU" dirty="0"/>
              <a:t>ládákban</a:t>
            </a:r>
            <a:r>
              <a:rPr lang="hu-HU" dirty="0" smtClean="0"/>
              <a:t>.</a:t>
            </a:r>
          </a:p>
          <a:p>
            <a:pPr algn="just"/>
            <a:r>
              <a:rPr lang="hu-HU" dirty="0" smtClean="0"/>
              <a:t>Minden </a:t>
            </a:r>
            <a:r>
              <a:rPr lang="hu-HU" dirty="0"/>
              <a:t>fegyvernek megvan a maga </a:t>
            </a:r>
            <a:r>
              <a:rPr lang="hu-HU" dirty="0" smtClean="0"/>
              <a:t>alap </a:t>
            </a:r>
            <a:r>
              <a:rPr lang="hu-HU" dirty="0" err="1" smtClean="0"/>
              <a:t>stat</a:t>
            </a:r>
            <a:r>
              <a:rPr lang="hu-HU" dirty="0" smtClean="0"/>
              <a:t>-ja </a:t>
            </a:r>
            <a:r>
              <a:rPr lang="hu-HU" dirty="0"/>
              <a:t>és passzív </a:t>
            </a:r>
            <a:r>
              <a:rPr lang="hu-HU" dirty="0" smtClean="0"/>
              <a:t>képessége.</a:t>
            </a:r>
          </a:p>
          <a:p>
            <a:pPr algn="just"/>
            <a:r>
              <a:rPr lang="hu-HU" dirty="0" smtClean="0"/>
              <a:t>Csak </a:t>
            </a:r>
            <a:r>
              <a:rPr lang="hu-HU" dirty="0"/>
              <a:t>egy fegyver lehet a játékosok </a:t>
            </a:r>
            <a:r>
              <a:rPr lang="hu-HU" dirty="0" smtClean="0"/>
              <a:t>tárhelyében.</a:t>
            </a:r>
          </a:p>
          <a:p>
            <a:pPr algn="just"/>
            <a:r>
              <a:rPr lang="hu-HU" dirty="0" smtClean="0"/>
              <a:t>Minden </a:t>
            </a:r>
            <a:r>
              <a:rPr lang="hu-HU" dirty="0"/>
              <a:t>fegyverhez vannak </a:t>
            </a:r>
            <a:r>
              <a:rPr lang="hu-HU" dirty="0" smtClean="0"/>
              <a:t>nyitási esélye, </a:t>
            </a:r>
            <a:r>
              <a:rPr lang="hu-HU" dirty="0"/>
              <a:t>és a különböző helyeken eltérőek lehetnek.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7" y="2057401"/>
            <a:ext cx="4299038" cy="29543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25" y="4354124"/>
            <a:ext cx="2770800" cy="23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Páncélzat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7007352" cy="4024125"/>
          </a:xfrm>
        </p:spPr>
        <p:txBody>
          <a:bodyPr/>
          <a:lstStyle/>
          <a:p>
            <a:pPr algn="just"/>
            <a:r>
              <a:rPr lang="hu-HU" dirty="0"/>
              <a:t>A pályán </a:t>
            </a:r>
            <a:r>
              <a:rPr lang="hu-HU" dirty="0" smtClean="0"/>
              <a:t>páncélok </a:t>
            </a:r>
            <a:r>
              <a:rPr lang="hu-HU" dirty="0"/>
              <a:t>vannak </a:t>
            </a:r>
            <a:r>
              <a:rPr lang="hu-HU" dirty="0" smtClean="0"/>
              <a:t>elrejtve </a:t>
            </a:r>
            <a:r>
              <a:rPr lang="hu-HU" dirty="0"/>
              <a:t>ládákban.</a:t>
            </a:r>
          </a:p>
          <a:p>
            <a:pPr algn="just"/>
            <a:r>
              <a:rPr lang="hu-HU" dirty="0"/>
              <a:t>Minden </a:t>
            </a:r>
            <a:r>
              <a:rPr lang="hu-HU" dirty="0" smtClean="0"/>
              <a:t>páncélnak </a:t>
            </a:r>
            <a:r>
              <a:rPr lang="hu-HU" dirty="0"/>
              <a:t>megvan a maga alap </a:t>
            </a:r>
            <a:r>
              <a:rPr lang="hu-HU" dirty="0" err="1"/>
              <a:t>stat</a:t>
            </a:r>
            <a:r>
              <a:rPr lang="hu-HU" dirty="0"/>
              <a:t>-ja és passzív </a:t>
            </a:r>
            <a:r>
              <a:rPr lang="hu-HU" dirty="0" smtClean="0"/>
              <a:t>képessége.</a:t>
            </a:r>
            <a:endParaRPr lang="hu-HU" dirty="0"/>
          </a:p>
          <a:p>
            <a:pPr algn="just"/>
            <a:r>
              <a:rPr lang="hu-HU" dirty="0"/>
              <a:t>Csak egy </a:t>
            </a:r>
            <a:r>
              <a:rPr lang="hu-HU" dirty="0" smtClean="0"/>
              <a:t>páncél </a:t>
            </a:r>
            <a:r>
              <a:rPr lang="hu-HU" dirty="0"/>
              <a:t>lehet a játékosok tárhelyében.</a:t>
            </a:r>
          </a:p>
          <a:p>
            <a:pPr algn="just"/>
            <a:r>
              <a:rPr lang="hu-HU" dirty="0"/>
              <a:t>Minden </a:t>
            </a:r>
            <a:r>
              <a:rPr lang="hu-HU" dirty="0" smtClean="0"/>
              <a:t>páncélnak </a:t>
            </a:r>
            <a:r>
              <a:rPr lang="hu-HU" dirty="0"/>
              <a:t>vannak nyitási esélye, és a különböző helyeken eltérőek lehetnek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92" y="1936119"/>
            <a:ext cx="3400386" cy="46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őellenségek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5406242" cy="4024125"/>
          </a:xfrm>
        </p:spPr>
        <p:txBody>
          <a:bodyPr/>
          <a:lstStyle/>
          <a:p>
            <a:r>
              <a:rPr lang="hu-HU" dirty="0"/>
              <a:t>2 különböző </a:t>
            </a:r>
            <a:r>
              <a:rPr lang="hu-HU" dirty="0" smtClean="0"/>
              <a:t>főellenség és 1 végsőellenség </a:t>
            </a:r>
            <a:r>
              <a:rPr lang="hu-HU" dirty="0"/>
              <a:t>van</a:t>
            </a:r>
            <a:r>
              <a:rPr lang="hu-HU" dirty="0" smtClean="0"/>
              <a:t>.</a:t>
            </a:r>
          </a:p>
          <a:p>
            <a:r>
              <a:rPr lang="hu-HU" dirty="0" smtClean="0"/>
              <a:t>Ezek a szörnyek </a:t>
            </a:r>
            <a:r>
              <a:rPr lang="hu-HU" dirty="0"/>
              <a:t>nagyon veszélyesek, ezért készüljön fel rájuk</a:t>
            </a:r>
            <a:r>
              <a:rPr lang="hu-HU" dirty="0" smtClean="0"/>
              <a:t>.</a:t>
            </a:r>
          </a:p>
          <a:p>
            <a:r>
              <a:rPr lang="hu-HU" dirty="0" smtClean="0"/>
              <a:t>Csak akkor tudod legyőzni a végsőellenséget ha a másik 2 főellenséget legyőzted.</a:t>
            </a:r>
          </a:p>
          <a:p>
            <a:r>
              <a:rPr lang="hu-HU" dirty="0" smtClean="0"/>
              <a:t>Miután </a:t>
            </a:r>
            <a:r>
              <a:rPr lang="hu-HU" dirty="0"/>
              <a:t>a végső </a:t>
            </a:r>
            <a:r>
              <a:rPr lang="hu-HU" dirty="0" smtClean="0"/>
              <a:t>ellenséget legyőzted </a:t>
            </a:r>
            <a:r>
              <a:rPr lang="hu-HU" dirty="0"/>
              <a:t>(vagy nem, ha úgy </a:t>
            </a:r>
            <a:r>
              <a:rPr lang="hu-HU" dirty="0" smtClean="0"/>
              <a:t>döntöttél), </a:t>
            </a:r>
            <a:r>
              <a:rPr lang="hu-HU" dirty="0"/>
              <a:t>a játék véget ér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2" y="2074957"/>
            <a:ext cx="5868390" cy="41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3984" y="764372"/>
            <a:ext cx="10872216" cy="4917099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/>
              <a:t>Köszönjük a figyelmet!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64666394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18</TotalTime>
  <Words>189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Kondenzcsík</vt:lpstr>
      <vt:lpstr>Dungeon rush</vt:lpstr>
      <vt:lpstr>Harc és a pálya</vt:lpstr>
      <vt:lpstr>szörnyek</vt:lpstr>
      <vt:lpstr>fegyverek</vt:lpstr>
      <vt:lpstr>Páncélzat</vt:lpstr>
      <vt:lpstr>főellenségek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rush</dc:title>
  <dc:creator>Botond Balint</dc:creator>
  <cp:lastModifiedBy>Botond Balint</cp:lastModifiedBy>
  <cp:revision>3</cp:revision>
  <dcterms:created xsi:type="dcterms:W3CDTF">2024-04-09T16:41:21Z</dcterms:created>
  <dcterms:modified xsi:type="dcterms:W3CDTF">2024-04-09T16:59:52Z</dcterms:modified>
</cp:coreProperties>
</file>