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6" r:id="rId4"/>
    <p:sldId id="267" r:id="rId5"/>
    <p:sldId id="268" r:id="rId6"/>
    <p:sldId id="269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A4A7B-4C8F-4432-92EA-23D15500F461}">
          <p14:sldIdLst>
            <p14:sldId id="257"/>
            <p14:sldId id="256"/>
            <p14:sldId id="266"/>
            <p14:sldId id="267"/>
            <p14:sldId id="268"/>
            <p14:sldId id="269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00FFCC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02EB1-9A21-4330-92B1-94434FCB55AF}" type="datetimeFigureOut">
              <a:rPr lang="hu-HU" smtClean="0"/>
              <a:t>2022. 05. 08.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FCAD-70F4-4955-B5D2-E86F2F28EA7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734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BF34-96C0-46D7-A35A-9F6B2A9E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9D776-60AC-4D5F-AF20-16043DC7D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EE5A-3CA1-40CA-9FA5-154D35E7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B7012-9DEC-42DE-9705-EBFB4B4D1B89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1F44-203C-4EBD-BD2F-F49BE38F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A0D0E-E798-47CC-898D-8A8A56EF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AE97-1BD6-4473-A640-D0BCA83D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2ABA5-8B61-46EE-8424-3D26E57F8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DE5D-67B5-480A-AB1C-84C624CA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E264-396A-44B6-9AEF-16877C931E69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0E10-1FAB-4D22-B5BB-B19E1BF4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38B70-C073-432A-98B8-0FEB6FEF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48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A05DD-D05A-4729-AE0B-8C4575136A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4A26D-3500-4720-9FB3-2A157886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AEE1-47EF-4855-930C-C9863620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9513-AC59-4AF7-A256-D720AEF39AB5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AB4C-BF4D-4D58-8FDA-0F2F2DB6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3C37-1ED8-4E90-B414-182F995E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0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3AA-0CD2-41C3-83D5-B8E22F57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2C745-D606-47E2-B80E-721CA936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329F9-4270-4AEB-9F1C-6984ACF32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26442-59DD-4DC5-A8B8-2F42E3E32597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404C-B1D8-4555-B078-980E1F0D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3367-A83B-4477-9952-FEA38D3C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6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E847-9D75-4AC3-8A89-AA8C8E79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0F196-4D16-4CB5-A001-874EB8FAD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F08E-82E6-4DA9-A3B3-E95EF89C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5C11-5829-4DCB-8DDD-209D05F46EC0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E2B9-5712-4D06-8084-4632847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EFAD-701A-41E5-A3F1-F70D648F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1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D3B4-9CFF-45B0-B4B5-CDD94939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28C4-D500-404F-A847-67E359251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17AE-FDC3-42EB-A445-CED8994C2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0EEB4-69AC-4FED-886C-B375FB49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04A0A-754E-4A01-8C3C-694C2B18855C}" type="datetime1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27119-F84A-4062-873F-224128B1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9D9F7-25F3-498D-B998-D7CCBEAA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7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7F4A-6555-4645-9688-88582C4C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FD854-1D84-44CF-B2E7-DC58F5A2D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4A0DA-EA99-487D-880E-88D2F23DA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8400A-17CA-41D9-87BD-ED1B01AFC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C11E-03C5-4B8D-983C-CBBA623AA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45A80-120B-42EB-BDDE-2C4E6C39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F0685-ED63-4497-8759-125D2B45FC1F}" type="datetime1">
              <a:rPr lang="en-IN" smtClean="0"/>
              <a:t>08-05-2022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06965-2151-477A-BDCC-1724F299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F11BD-AEC4-4841-A3C8-CECAA8E5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9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4F7F-6866-4181-91E7-3A2D44B1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817AAA-9045-47EB-A17C-BDE55D80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2F97-7DBA-48F3-BC56-F3C22B33C182}" type="datetime1">
              <a:rPr lang="en-IN" smtClean="0"/>
              <a:t>08-05-2022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D134D-EE91-4C2B-A740-C531D6EA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A6DDE-80BB-4297-8CD0-A889712C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5D465-A1B8-4113-947A-93582ED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E1317-B56C-46B4-BB87-F2818DB6C040}" type="datetime1">
              <a:rPr lang="en-IN" smtClean="0"/>
              <a:t>08-05-2022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07577-1D55-4867-8C50-8123C7ED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C17B-2C6E-4391-B79F-C7D780DE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62AF-08EC-4B0F-9A15-0872E5C1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8D2C-D6E1-40E5-953A-301DF8EE2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20D30-BA78-4B2D-8C96-A3BE9CF2E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AFAA9-6DBC-47F8-8FBF-1BC513F1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AE5C-E71B-484A-89D1-9FB4D2D099BF}" type="datetime1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E4D1-1A50-4683-A8B4-779A0A1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6EA1-B66F-44B5-B89B-DAE8E776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6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2C5A-8C02-4B44-BF2E-F207BEDF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EF95F-7019-4AC7-9E72-D54CD1CC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05DFB-FE97-4E57-AE76-F009B509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62EE-5947-4FDD-9AC1-2D09A473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6DF73-CA0F-4C8F-A4D7-4B6C4216597F}" type="datetime1">
              <a:rPr lang="en-IN" smtClean="0"/>
              <a:t>08-05-2022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B237-4F9B-4651-A2EF-33E0AAA8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761CC-AA67-4148-BAAA-A993CD81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1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2D999-703E-430C-80A7-2414FA34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F3569-78C7-415E-ACDC-AB8CC0984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74D0-853A-4A00-9B3D-907356682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A3AF-3180-4104-998E-B7705D5C4122}" type="datetime1">
              <a:rPr lang="en-IN" smtClean="0"/>
              <a:t>08-05-2022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4E57-DA90-4543-A021-3C35080D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9FB4-F290-4C2D-9958-105003307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2A3B-F6FB-4540-A5E3-DC2453E71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366BD-BD1A-4267-A541-B4AE215BE13C}"/>
              </a:ext>
            </a:extLst>
          </p:cNvPr>
          <p:cNvSpPr/>
          <p:nvPr/>
        </p:nvSpPr>
        <p:spPr>
          <a:xfrm>
            <a:off x="2612398" y="1086425"/>
            <a:ext cx="6967204" cy="46851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7063B817-E4EA-4DA9-AF54-85AD91FAECD9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5FC2CC55-432B-4469-8E12-D13ABFF666BF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688D6-C000-40E0-BA58-0A07CB0C6EAB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17254A-AE82-49A8-86FE-AF47E3B161FC}"/>
              </a:ext>
            </a:extLst>
          </p:cNvPr>
          <p:cNvSpPr txBox="1"/>
          <p:nvPr/>
        </p:nvSpPr>
        <p:spPr>
          <a:xfrm>
            <a:off x="2862993" y="1587142"/>
            <a:ext cx="508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spc="600" dirty="0">
                <a:solidFill>
                  <a:srgbClr val="00FFCC"/>
                </a:solidFill>
                <a:latin typeface="Agency FB" panose="020B0503020202020204" pitchFamily="34" charset="0"/>
              </a:rPr>
              <a:t>CASES WEBOLDAL</a:t>
            </a:r>
            <a:endParaRPr lang="en-IN" sz="32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C8C79-1B88-493A-B2CA-C4191B656416}"/>
              </a:ext>
            </a:extLst>
          </p:cNvPr>
          <p:cNvSpPr txBox="1"/>
          <p:nvPr/>
        </p:nvSpPr>
        <p:spPr>
          <a:xfrm>
            <a:off x="5911273" y="5116969"/>
            <a:ext cx="3668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KÉSZÍTETTE: MOLNÁR BÁLINT</a:t>
            </a:r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ÉS MARKÓ MILÁN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2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47186" y="1587143"/>
            <a:ext cx="4593182" cy="43575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A 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LÉNYEGE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439454" y="3208348"/>
            <a:ext cx="32298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cases weboldal a kitalált Cases Kft. Cég weboldala, és a lényege Magyarországon prémium számítógép házak árulása. Egy saját webshopot készítettünk MySql segítségével és Phpval.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82AF371-6E9B-4E9D-8FB4-DCCA84AA942C}" type="slidenum">
              <a:rPr lang="en-IN" sz="2400" smtClean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2</a:t>
            </a:fld>
            <a:endParaRPr lang="en-IN" sz="24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662E39-42BA-492B-BE5E-725C428B07BF}"/>
              </a:ext>
            </a:extLst>
          </p:cNvPr>
          <p:cNvSpPr txBox="1"/>
          <p:nvPr/>
        </p:nvSpPr>
        <p:spPr>
          <a:xfrm>
            <a:off x="6061618" y="5969249"/>
            <a:ext cx="32298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 CASES ÁLTAL LÉTREHOZOTT EGYIK SETUP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6F705-E3C4-99A5-BFEE-72A2378BD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618" y="2675142"/>
            <a:ext cx="5845908" cy="328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20" grpId="0"/>
      <p:bldP spid="22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8061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INDEX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Az index weblap egy egyszerű html oldal, ami leírja a vevőknek </a:t>
            </a:r>
            <a:r>
              <a:rPr lang="hu-HU" sz="120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hogy miért </a:t>
            </a: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válassza a mi cégünket: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Remek Szállítás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Prémium készítési anyagok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Akciók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1ABFA68D-B951-4E06-9AA3-0E6495468FFB}" type="slidenum"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3</a:t>
            </a:fld>
            <a:endParaRPr lang="en-IN" sz="24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631862"/>
            <a:ext cx="322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INDEX WEBLAP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4593B-8179-D735-B96C-AD915083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34" y="2974613"/>
            <a:ext cx="5737004" cy="26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1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3"/>
            <a:ext cx="4593182" cy="38901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WEBSHOP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webshop a fő php része az oldalunknak. Itt lehet megrendelni a 6 ház egyikét. További házakat (ebbe beleértve az árát és képét) dinamikusan lehet feltölteni az admin laprol.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6" y="5722924"/>
            <a:ext cx="3229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WEBSHOP WEBLAP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79D54-91CD-4298-40F5-2367197E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98596"/>
            <a:ext cx="4593182" cy="30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1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5071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LOGIN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Ahhoz, hogy a weboldalunkon tudj rendelni, be kell jelentkezni. A bejelentkezési adatokat egy MySQL databázisba tároljuk, és a jelszókat md5 kódolással mentjük, a biztonság érdekében.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209901"/>
            <a:ext cx="363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BEJELENTKEZÉS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2731E2-09A2-7F60-E47F-6582BF2CE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5996"/>
            <a:ext cx="5034173" cy="194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2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0" y="1627543"/>
            <a:ext cx="5180091" cy="3582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439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DINAMIKUS TERMÉKLEÍRÁS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50009"/>
            <a:ext cx="41460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Mivel a webshopba dinamikusan lehet feltölteni a házakat, ezért mindenegyes házhoz dinamikusan létrehoz a szerver egy php lapot, amin leht commentelni és értékelést hagyni. A commented mellé kiírja a szerver, ha már rendeltél ez előtt.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681004" y="5209900"/>
            <a:ext cx="299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DINAMIKUS TERMÉK OLDAL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0E57C-5666-87A1-CE9B-FE628CA50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4" y="2014766"/>
            <a:ext cx="4992586" cy="32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6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37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229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TERMÉK ÁLLAPOTA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50009"/>
            <a:ext cx="32298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Ha rendeltél egy házat, kapsz egy rendelési kódot, ami segítségével megtekintheted, hogy a szállítás mely szakaszában tart a csomagod. Ezt akár kérheted, hogy emailba elküldjük neked.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209901"/>
            <a:ext cx="2997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ALLAPOT LEKÉRDEZÉS PÉLDA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8A9A1-F04A-3931-4D05-370C22252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45784"/>
            <a:ext cx="5861538" cy="158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E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812CFE-3AA9-447A-A691-E1A6C1276E59}"/>
              </a:ext>
            </a:extLst>
          </p:cNvPr>
          <p:cNvSpPr/>
          <p:nvPr/>
        </p:nvSpPr>
        <p:spPr>
          <a:xfrm>
            <a:off x="2064771" y="1627544"/>
            <a:ext cx="4593182" cy="33759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92100" dist="1778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4CDD30-5581-4C39-A6DA-5B7A9A56AB6D}"/>
              </a:ext>
            </a:extLst>
          </p:cNvPr>
          <p:cNvSpPr txBox="1"/>
          <p:nvPr/>
        </p:nvSpPr>
        <p:spPr>
          <a:xfrm>
            <a:off x="2281102" y="1920510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WEBOLDAL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290DC-52DE-4357-A463-76A7690A09A6}"/>
              </a:ext>
            </a:extLst>
          </p:cNvPr>
          <p:cNvSpPr txBox="1"/>
          <p:nvPr/>
        </p:nvSpPr>
        <p:spPr>
          <a:xfrm>
            <a:off x="2281101" y="2249236"/>
            <a:ext cx="379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rgbClr val="00FFCC"/>
                </a:solidFill>
                <a:latin typeface="Agency FB" panose="020B0503020202020204" pitchFamily="34" charset="0"/>
              </a:rPr>
              <a:t>BEMUTATÁS</a:t>
            </a:r>
            <a:endParaRPr lang="en-IN" sz="2400" spc="600" dirty="0">
              <a:solidFill>
                <a:srgbClr val="00FFCC"/>
              </a:solidFill>
              <a:latin typeface="Agency FB" panose="020B0503020202020204" pitchFamily="34" charset="0"/>
            </a:endParaRPr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EFF0CD6E-6774-48D4-AE18-F86F6DB72AFE}"/>
              </a:ext>
            </a:extLst>
          </p:cNvPr>
          <p:cNvSpPr/>
          <p:nvPr/>
        </p:nvSpPr>
        <p:spPr>
          <a:xfrm>
            <a:off x="250723" y="1587143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259ECF18-9D4D-403C-A6FE-ED15922DE7BB}"/>
              </a:ext>
            </a:extLst>
          </p:cNvPr>
          <p:cNvSpPr/>
          <p:nvPr/>
        </p:nvSpPr>
        <p:spPr>
          <a:xfrm>
            <a:off x="250723" y="2142362"/>
            <a:ext cx="373932" cy="373932"/>
          </a:xfrm>
          <a:prstGeom prst="plus">
            <a:avLst>
              <a:gd name="adj" fmla="val 44903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8FC537-5CA7-4761-B664-30DACC9D1ADD}"/>
              </a:ext>
            </a:extLst>
          </p:cNvPr>
          <p:cNvSpPr txBox="1"/>
          <p:nvPr/>
        </p:nvSpPr>
        <p:spPr>
          <a:xfrm>
            <a:off x="2281101" y="2727564"/>
            <a:ext cx="351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AUTOMATIKUS EMAIL</a:t>
            </a:r>
            <a:endParaRPr lang="en-IN" sz="2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35069C-B9FA-4826-A8E7-3C13681D07D1}"/>
              </a:ext>
            </a:extLst>
          </p:cNvPr>
          <p:cNvSpPr txBox="1"/>
          <p:nvPr/>
        </p:nvSpPr>
        <p:spPr>
          <a:xfrm>
            <a:off x="2281101" y="3241300"/>
            <a:ext cx="32298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hu-HU" sz="1300" dirty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weblaphoz írtunk egy rendszert, ami képes emailokat küldeni, mint példáúl ha változik a rendelésed állapota, vagy visszaigazoláskor</a:t>
            </a:r>
            <a:endParaRPr lang="en-IN" sz="13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  <a:p>
            <a:pPr algn="just"/>
            <a:endParaRPr lang="hu-HU" sz="1000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582BF-322D-4D18-A5FB-F6B1DE7C9C60}"/>
              </a:ext>
            </a:extLst>
          </p:cNvPr>
          <p:cNvSpPr/>
          <p:nvPr/>
        </p:nvSpPr>
        <p:spPr>
          <a:xfrm>
            <a:off x="0" y="6258830"/>
            <a:ext cx="914400" cy="38345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06409-FE35-4094-BB40-43EBD1A5D3CF}"/>
              </a:ext>
            </a:extLst>
          </p:cNvPr>
          <p:cNvSpPr txBox="1"/>
          <p:nvPr/>
        </p:nvSpPr>
        <p:spPr>
          <a:xfrm>
            <a:off x="6071435" y="5209901"/>
            <a:ext cx="322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spc="6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AUTOMATIKUSAN KÜLDÖTT EMAIL</a:t>
            </a:r>
            <a:endParaRPr lang="en-IN" sz="1400" spc="600" dirty="0">
              <a:solidFill>
                <a:schemeClr val="bg1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68E51-58AE-8AD0-08A9-103AFACD9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65" y="4287740"/>
            <a:ext cx="6096000" cy="9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6" grpId="0"/>
      <p:bldP spid="17" grpId="0" animBg="1"/>
      <p:bldP spid="18" grpId="0" animBg="1"/>
      <p:bldP spid="19" grpId="0"/>
      <p:bldP spid="20" grpId="0"/>
      <p:bldP spid="2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273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Bálint Molnár</dc:creator>
  <cp:lastModifiedBy>Bálint Molnár</cp:lastModifiedBy>
  <cp:revision>50</cp:revision>
  <dcterms:created xsi:type="dcterms:W3CDTF">2018-07-13T18:19:00Z</dcterms:created>
  <dcterms:modified xsi:type="dcterms:W3CDTF">2022-05-08T19:10:16Z</dcterms:modified>
</cp:coreProperties>
</file>