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19"/>
  </p:normalViewPr>
  <p:slideViewPr>
    <p:cSldViewPr snapToGrid="0" snapToObjects="1">
      <p:cViewPr varScale="1">
        <p:scale>
          <a:sx n="116" d="100"/>
          <a:sy n="11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5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F9BA-FD31-5A42-BAF9-63EAD3D31FA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A204-7751-0F4C-A8E9-B10E58CC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5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7957" y="1949987"/>
            <a:ext cx="7612657" cy="336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8095" y="1916800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5245" y="2390657"/>
            <a:ext cx="7238082" cy="27762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8479" y="2390657"/>
            <a:ext cx="178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2858" y="2991077"/>
            <a:ext cx="1696598" cy="18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 smtClean="0"/>
          </a:p>
          <a:p>
            <a:pPr algn="ctr"/>
            <a:r>
              <a:rPr lang="en-US" dirty="0" smtClean="0"/>
              <a:t>(HTTPS proxy,</a:t>
            </a:r>
          </a:p>
          <a:p>
            <a:pPr algn="ctr"/>
            <a:r>
              <a:rPr lang="en-US" dirty="0" smtClean="0"/>
              <a:t>load balancer)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3953" y="3002094"/>
            <a:ext cx="1696598" cy="18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Avenue</a:t>
            </a:r>
          </a:p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(Tomcat </a:t>
            </a:r>
            <a:r>
              <a:rPr lang="en-US" dirty="0" err="1" smtClean="0"/>
              <a:t>webapp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35048" y="2991077"/>
            <a:ext cx="1696598" cy="18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(MySQL)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39744" y="1575413"/>
            <a:ext cx="19562" cy="1415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790799" y="1575413"/>
            <a:ext cx="43006" cy="14156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9349" y="1206080"/>
            <a:ext cx="78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016" y="1217363"/>
            <a:ext cx="6749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1467" y="1655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443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10149" y="164379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>
            <a:off x="3389456" y="3905477"/>
            <a:ext cx="8244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910551" y="3887113"/>
            <a:ext cx="8244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67566" y="38871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8080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04195" y="39054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3306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64208" y="3539031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00127" y="353614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Akos Hajnal</dc:creator>
  <cp:lastModifiedBy>Akos Hajnal</cp:lastModifiedBy>
  <cp:revision>4</cp:revision>
  <dcterms:created xsi:type="dcterms:W3CDTF">2020-02-11T12:14:52Z</dcterms:created>
  <dcterms:modified xsi:type="dcterms:W3CDTF">2020-02-11T13:00:48Z</dcterms:modified>
</cp:coreProperties>
</file>