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0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7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6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95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18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4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1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8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1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C3C9-C692-4E97-95C8-6A3A019B33A3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170D-0BBD-43FA-945F-B31465144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98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C_(%D0%BC%D0%BE%D0%B2%D0%B0_%D0%BF%D1%80%D0%BE%D0%B3%D1%80%D0%B0%D0%BC%D1%83%D0%B2%D0%B0%D0%BD%D0%BD%D1%8F)" TargetMode="External"/><Relationship Id="rId2" Type="http://schemas.openxmlformats.org/officeDocument/2006/relationships/hyperlink" Target="https://uk.wikipedia.org/wiki/%D0%9C%D1%96%D0%BA%D1%80%D0%BE%D0%BA%D0%BE%D0%BD%D1%82%D1%80%D0%BE%D0%BB%D0%B5%D1%8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uk.wikipedia.org/wiki/C%2B%2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</a:t>
            </a:r>
            <a:r>
              <a:rPr lang="en-US" dirty="0" err="1" smtClean="0"/>
              <a:t>uno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3225799"/>
          </a:xfrm>
        </p:spPr>
        <p:txBody>
          <a:bodyPr>
            <a:normAutofit/>
          </a:bodyPr>
          <a:lstStyle/>
          <a:p>
            <a:pPr algn="l"/>
            <a:r>
              <a:rPr lang="ru-RU" sz="3200" dirty="0" err="1"/>
              <a:t>Тімур</a:t>
            </a:r>
            <a:r>
              <a:rPr lang="ru-RU" sz="3200" dirty="0"/>
              <a:t> Каспаров 4Б </a:t>
            </a:r>
            <a:r>
              <a:rPr lang="ru-RU" sz="3200" dirty="0" err="1"/>
              <a:t>клас</a:t>
            </a:r>
            <a:endParaRPr lang="ru-RU" sz="3200" b="0" dirty="0" smtClean="0">
              <a:effectLst/>
            </a:endParaRPr>
          </a:p>
          <a:p>
            <a:pPr algn="l"/>
            <a:r>
              <a:rPr lang="ru-RU" sz="3200" dirty="0"/>
              <a:t> </a:t>
            </a:r>
            <a:r>
              <a:rPr lang="en-US" sz="3200" dirty="0"/>
              <a:t>setup() {</a:t>
            </a:r>
            <a:endParaRPr lang="en-US" sz="3200" b="0" dirty="0" smtClean="0">
              <a:effectLst/>
            </a:endParaRPr>
          </a:p>
          <a:p>
            <a:pPr algn="l"/>
            <a:r>
              <a:rPr lang="en-US" sz="3200" dirty="0"/>
              <a:t>}</a:t>
            </a:r>
            <a:endParaRPr lang="en-US" sz="3200" b="0" dirty="0" smtClean="0">
              <a:effectLst/>
            </a:endParaRP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38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192481"/>
          </a:xfrm>
        </p:spPr>
        <p:txBody>
          <a:bodyPr>
            <a:normAutofit/>
          </a:bodyPr>
          <a:lstStyle/>
          <a:p>
            <a:r>
              <a:rPr lang="en-US" sz="2400" b="1" dirty="0"/>
              <a:t>Arduino</a:t>
            </a:r>
            <a:r>
              <a:rPr lang="en-US" sz="2400" dirty="0"/>
              <a:t> (</a:t>
            </a:r>
            <a:r>
              <a:rPr lang="ru-RU" sz="2400" dirty="0" err="1"/>
              <a:t>Ардуіно</a:t>
            </a:r>
            <a:r>
              <a:rPr lang="ru-RU" sz="2400" dirty="0"/>
              <a:t>) — </a:t>
            </a:r>
            <a:r>
              <a:rPr lang="ru-RU" sz="2400" dirty="0" err="1"/>
              <a:t>апаратна</a:t>
            </a:r>
            <a:r>
              <a:rPr lang="ru-RU" sz="2400" dirty="0"/>
              <a:t> </a:t>
            </a:r>
            <a:r>
              <a:rPr lang="ru-RU" sz="2400" dirty="0" err="1"/>
              <a:t>обчислювальна</a:t>
            </a:r>
            <a:r>
              <a:rPr lang="ru-RU" sz="2400" dirty="0"/>
              <a:t> платформа для </a:t>
            </a:r>
            <a:r>
              <a:rPr lang="ru-RU" sz="2400" dirty="0" err="1"/>
              <a:t>аматорського</a:t>
            </a:r>
            <a:r>
              <a:rPr lang="ru-RU" sz="2400" dirty="0"/>
              <a:t> </a:t>
            </a:r>
            <a:r>
              <a:rPr lang="ru-RU" sz="2400" dirty="0" err="1"/>
              <a:t>конструювання</a:t>
            </a:r>
            <a:r>
              <a:rPr lang="ru-RU" sz="2400" dirty="0"/>
              <a:t>, </a:t>
            </a:r>
            <a:r>
              <a:rPr lang="ru-RU" sz="2400" dirty="0" err="1"/>
              <a:t>основними</a:t>
            </a:r>
            <a:r>
              <a:rPr lang="ru-RU" sz="2400" dirty="0"/>
              <a:t> компонентами </a:t>
            </a:r>
            <a:r>
              <a:rPr lang="ru-RU" sz="2400" dirty="0" err="1"/>
              <a:t>якої</a:t>
            </a:r>
            <a:r>
              <a:rPr lang="ru-RU" sz="2400" dirty="0"/>
              <a:t> є плата </a:t>
            </a:r>
            <a:r>
              <a:rPr lang="ru-RU" sz="2400" dirty="0" err="1">
                <a:hlinkClick r:id="rId2" tooltip="Мікроконтролер"/>
              </a:rPr>
              <a:t>мікроконтролера</a:t>
            </a:r>
            <a:r>
              <a:rPr lang="ru-RU" sz="2400" dirty="0"/>
              <a:t> з </a:t>
            </a:r>
            <a:r>
              <a:rPr lang="ru-RU" sz="2400" dirty="0" err="1"/>
              <a:t>елементами</a:t>
            </a:r>
            <a:r>
              <a:rPr lang="ru-RU" sz="2400" dirty="0"/>
              <a:t> вводу/</a:t>
            </a:r>
            <a:r>
              <a:rPr lang="ru-RU" sz="2400" dirty="0" err="1"/>
              <a:t>виводу</a:t>
            </a:r>
            <a:r>
              <a:rPr lang="ru-RU" sz="2400" dirty="0"/>
              <a:t> та </a:t>
            </a:r>
            <a:r>
              <a:rPr lang="ru-RU" sz="2400" dirty="0" err="1"/>
              <a:t>середовище</a:t>
            </a:r>
            <a:r>
              <a:rPr lang="ru-RU" sz="2400" dirty="0"/>
              <a:t> </a:t>
            </a:r>
            <a:r>
              <a:rPr lang="ru-RU" sz="2400" dirty="0" err="1"/>
              <a:t>розробки</a:t>
            </a:r>
            <a:r>
              <a:rPr lang="ru-RU" sz="2400" dirty="0"/>
              <a:t> </a:t>
            </a:r>
            <a:r>
              <a:rPr lang="en-US" sz="2400" dirty="0"/>
              <a:t>Processing/Wiring </a:t>
            </a:r>
            <a:r>
              <a:rPr lang="ru-RU" sz="2400" dirty="0"/>
              <a:t>на </a:t>
            </a:r>
            <a:r>
              <a:rPr lang="ru-RU" sz="2400" dirty="0" err="1"/>
              <a:t>мові</a:t>
            </a:r>
            <a:r>
              <a:rPr lang="ru-RU" sz="2400" dirty="0"/>
              <a:t> </a:t>
            </a:r>
            <a:r>
              <a:rPr lang="ru-RU" sz="2400" dirty="0" err="1"/>
              <a:t>програмування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є </a:t>
            </a:r>
            <a:r>
              <a:rPr lang="ru-RU" sz="2400" dirty="0" err="1"/>
              <a:t>підмножиною</a:t>
            </a:r>
            <a:r>
              <a:rPr lang="ru-RU" sz="2400" dirty="0"/>
              <a:t> </a:t>
            </a:r>
            <a:r>
              <a:rPr lang="en-US" sz="2400" dirty="0">
                <a:hlinkClick r:id="rId3" tooltip="C (мова програмування)"/>
              </a:rPr>
              <a:t>C</a:t>
            </a:r>
            <a:r>
              <a:rPr lang="en-US" sz="2400" dirty="0"/>
              <a:t>/</a:t>
            </a:r>
            <a:r>
              <a:rPr lang="en-US" sz="2400" dirty="0">
                <a:hlinkClick r:id="rId4" tooltip="C++"/>
              </a:rPr>
              <a:t>C++</a:t>
            </a:r>
            <a:r>
              <a:rPr lang="en-US" sz="2400" dirty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82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1241"/>
            <a:ext cx="6873240" cy="842781"/>
          </a:xfrm>
        </p:spPr>
        <p:txBody>
          <a:bodyPr/>
          <a:lstStyle/>
          <a:p>
            <a:r>
              <a:rPr lang="uk-UA" dirty="0" smtClean="0"/>
              <a:t>Дальше о </a:t>
            </a:r>
            <a:r>
              <a:rPr lang="uk-UA" dirty="0" err="1" smtClean="0"/>
              <a:t>ардуино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1594023"/>
            <a:ext cx="6873240" cy="4624662"/>
          </a:xfrm>
        </p:spPr>
        <p:txBody>
          <a:bodyPr>
            <a:normAutofit/>
          </a:bodyPr>
          <a:lstStyle/>
          <a:p>
            <a:r>
              <a:rPr lang="en-US" sz="2400" dirty="0"/>
              <a:t>Arduino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використовуватися</a:t>
            </a:r>
            <a:r>
              <a:rPr lang="ru-RU" sz="2400" dirty="0"/>
              <a:t> як для </a:t>
            </a:r>
            <a:r>
              <a:rPr lang="ru-RU" sz="2400" dirty="0" err="1"/>
              <a:t>створення</a:t>
            </a:r>
            <a:r>
              <a:rPr lang="ru-RU" sz="2400" dirty="0"/>
              <a:t> </a:t>
            </a:r>
            <a:r>
              <a:rPr lang="ru-RU" sz="2400" dirty="0" err="1"/>
              <a:t>автономних</a:t>
            </a:r>
            <a:r>
              <a:rPr lang="ru-RU" sz="2400" dirty="0"/>
              <a:t> </a:t>
            </a:r>
            <a:r>
              <a:rPr lang="ru-RU" sz="2400" dirty="0" err="1"/>
              <a:t>інтерактивних</a:t>
            </a:r>
            <a:r>
              <a:rPr lang="ru-RU" sz="2400" dirty="0"/>
              <a:t> </a:t>
            </a:r>
            <a:r>
              <a:rPr lang="ru-RU" sz="2400" dirty="0" err="1"/>
              <a:t>об'єктів</a:t>
            </a:r>
            <a:r>
              <a:rPr lang="ru-RU" sz="2400" dirty="0"/>
              <a:t>, так і </a:t>
            </a:r>
            <a:r>
              <a:rPr lang="ru-RU" sz="2400" dirty="0" err="1"/>
              <a:t>підключатися</a:t>
            </a:r>
            <a:r>
              <a:rPr lang="ru-RU" sz="2400" dirty="0"/>
              <a:t> до </a:t>
            </a:r>
            <a:r>
              <a:rPr lang="ru-RU" sz="2400" dirty="0" err="1"/>
              <a:t>програмного</a:t>
            </a:r>
            <a:r>
              <a:rPr lang="ru-RU" sz="2400" dirty="0"/>
              <a:t> </a:t>
            </a:r>
            <a:r>
              <a:rPr lang="ru-RU" sz="2400" dirty="0" err="1"/>
              <a:t>забезпечення</a:t>
            </a:r>
            <a:r>
              <a:rPr lang="ru-RU" sz="2400" dirty="0"/>
              <a:t>, яке </a:t>
            </a:r>
            <a:r>
              <a:rPr lang="ru-RU" sz="2400" dirty="0" err="1"/>
              <a:t>виконується</a:t>
            </a:r>
            <a:r>
              <a:rPr lang="ru-RU" sz="2400" dirty="0"/>
              <a:t> на </a:t>
            </a:r>
            <a:r>
              <a:rPr lang="ru-RU" sz="2400" dirty="0" err="1" smtClean="0"/>
              <a:t>комп'ютері</a:t>
            </a:r>
            <a:r>
              <a:rPr lang="ru-RU" sz="2400" dirty="0" smtClean="0"/>
              <a:t>. </a:t>
            </a:r>
            <a:r>
              <a:rPr lang="ru-RU" sz="2400" dirty="0" err="1" smtClean="0"/>
              <a:t>Інформація</a:t>
            </a:r>
            <a:r>
              <a:rPr lang="ru-RU" sz="2400" dirty="0" smtClean="0"/>
              <a:t> </a:t>
            </a:r>
            <a:r>
              <a:rPr lang="ru-RU" sz="2400" dirty="0"/>
              <a:t>про плату </a:t>
            </a:r>
            <a:r>
              <a:rPr lang="ru-RU" sz="2400" dirty="0" err="1" smtClean="0"/>
              <a:t>знаходяться</a:t>
            </a:r>
            <a:r>
              <a:rPr lang="ru-RU" sz="2400" dirty="0" smtClean="0"/>
              <a:t> </a:t>
            </a:r>
            <a:r>
              <a:rPr lang="ru-RU" sz="2400" dirty="0"/>
              <a:t>у </a:t>
            </a:r>
            <a:r>
              <a:rPr lang="ru-RU" sz="2400" dirty="0" err="1"/>
              <a:t>відкритому</a:t>
            </a:r>
            <a:r>
              <a:rPr lang="ru-RU" sz="2400" dirty="0"/>
              <a:t> </a:t>
            </a:r>
            <a:r>
              <a:rPr lang="ru-RU" sz="2400" dirty="0" err="1"/>
              <a:t>доступі</a:t>
            </a:r>
            <a:r>
              <a:rPr lang="ru-RU" sz="2400" dirty="0"/>
              <a:t> і </a:t>
            </a:r>
            <a:r>
              <a:rPr lang="ru-RU" sz="2400" dirty="0" err="1"/>
              <a:t>можуть</a:t>
            </a:r>
            <a:r>
              <a:rPr lang="ru-RU" sz="2400" dirty="0"/>
              <a:t> бути </a:t>
            </a:r>
            <a:r>
              <a:rPr lang="ru-RU" sz="2400" dirty="0" err="1"/>
              <a:t>використані</a:t>
            </a:r>
            <a:r>
              <a:rPr lang="ru-RU" sz="2400" dirty="0"/>
              <a:t> </a:t>
            </a:r>
            <a:r>
              <a:rPr lang="ru-RU" sz="2400" dirty="0" err="1"/>
              <a:t>тими</a:t>
            </a:r>
            <a:r>
              <a:rPr lang="ru-RU" sz="2400" dirty="0"/>
              <a:t>, </a:t>
            </a:r>
            <a:r>
              <a:rPr lang="ru-RU" sz="2400" dirty="0" err="1"/>
              <a:t>хто</a:t>
            </a:r>
            <a:r>
              <a:rPr lang="ru-RU" sz="2400" dirty="0"/>
              <a:t> </a:t>
            </a:r>
            <a:r>
              <a:rPr lang="ru-RU" sz="2400" dirty="0" err="1"/>
              <a:t>воліє</a:t>
            </a:r>
            <a:r>
              <a:rPr lang="ru-RU" sz="2400" dirty="0"/>
              <a:t> </a:t>
            </a:r>
            <a:r>
              <a:rPr lang="ru-RU" sz="2400" dirty="0" err="1"/>
              <a:t>створювати</a:t>
            </a:r>
            <a:r>
              <a:rPr lang="ru-RU" sz="2400" dirty="0"/>
              <a:t> плати </a:t>
            </a:r>
            <a:r>
              <a:rPr lang="ru-RU" sz="2400" dirty="0" err="1" smtClean="0"/>
              <a:t>власноручно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4874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998" y="751241"/>
            <a:ext cx="6873240" cy="1600200"/>
          </a:xfrm>
        </p:spPr>
        <p:txBody>
          <a:bodyPr/>
          <a:lstStyle/>
          <a:p>
            <a:r>
              <a:rPr lang="uk-UA" dirty="0" err="1" smtClean="0"/>
              <a:t>Больше</a:t>
            </a:r>
            <a:r>
              <a:rPr lang="uk-UA" dirty="0" smtClean="0"/>
              <a:t> </a:t>
            </a:r>
            <a:r>
              <a:rPr lang="uk-UA" dirty="0" err="1" smtClean="0"/>
              <a:t>инфо</a:t>
            </a:r>
            <a:r>
              <a:rPr lang="uk-UA" dirty="0" smtClean="0"/>
              <a:t> </a:t>
            </a:r>
            <a:r>
              <a:rPr lang="uk-UA" dirty="0" err="1" smtClean="0"/>
              <a:t>нету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" b="9463"/>
          <a:stretch>
            <a:fillRect/>
          </a:stretch>
        </p:blipFill>
        <p:spPr>
          <a:xfrm>
            <a:off x="284163" y="2397125"/>
            <a:ext cx="8921750" cy="471963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87998" y="2351441"/>
            <a:ext cx="687324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40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7654" y="3569357"/>
            <a:ext cx="7885670" cy="1293028"/>
          </a:xfrm>
        </p:spPr>
        <p:txBody>
          <a:bodyPr/>
          <a:lstStyle/>
          <a:p>
            <a:pPr algn="ctr"/>
            <a:r>
              <a:rPr lang="uk-UA" dirty="0" smtClean="0"/>
              <a:t>       Усім   </a:t>
            </a:r>
            <a:r>
              <a:rPr lang="uk-UA" dirty="0" smtClean="0">
                <a:sym typeface="Wingdings" panose="05000000000000000000" pitchFamily="2" charset="2"/>
              </a:rPr>
              <a:t>   </a:t>
            </a:r>
            <a:r>
              <a:rPr lang="uk-UA" dirty="0" err="1" smtClean="0">
                <a:sym typeface="Wingdings" panose="05000000000000000000" pitchFamily="2" charset="2"/>
              </a:rPr>
              <a:t>допобачення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95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143</TotalTime>
  <Words>58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След самолета</vt:lpstr>
      <vt:lpstr>Arduino uno</vt:lpstr>
      <vt:lpstr>Arduino (Ардуіно) — апаратна обчислювальна платформа для аматорського конструювання, основними компонентами якої є плата мікроконтролера з елементами вводу/виводу та середовище розробки Processing/Wiring на мові програмування, що є підмножиною C/C++. </vt:lpstr>
      <vt:lpstr>Дальше о ардуино</vt:lpstr>
      <vt:lpstr>Больше инфо нету</vt:lpstr>
      <vt:lpstr>       Усім      допобачення</vt:lpstr>
    </vt:vector>
  </TitlesOfParts>
  <Company>HC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</dc:title>
  <dc:creator>Timur</dc:creator>
  <cp:lastModifiedBy>Timur</cp:lastModifiedBy>
  <cp:revision>5</cp:revision>
  <dcterms:created xsi:type="dcterms:W3CDTF">2018-04-27T13:14:47Z</dcterms:created>
  <dcterms:modified xsi:type="dcterms:W3CDTF">2018-04-27T15:38:01Z</dcterms:modified>
</cp:coreProperties>
</file>