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b="0" i="0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анорамная фотография с подписью">
  <p:cSld name="Панорамная фотография с подписью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пись" showMasterSp="0">
  <p:cSld name="Заголовок и подпись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 с подписью" showMasterSp="0">
  <p:cSld name="Цитата с подписью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очка имени" showMasterSp="0">
  <p:cSld name="Карточка имени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Shape 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ри колонки">
  <p:cSld name="Три колонки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толбец с тремя рисунками">
  <p:cSld name="Столбец с тремя рисунками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Shape 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showMasterSp="0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k.wikipedia.org/wiki/%D0%9C%D1%96%D0%BA%D1%80%D0%BE%D0%BA%D0%BE%D0%BD%D1%82%D1%80%D0%BE%D0%BB%D0%B5%D1%80" TargetMode="External"/><Relationship Id="rId4" Type="http://schemas.openxmlformats.org/officeDocument/2006/relationships/hyperlink" Target="https://uk.wikipedia.org/wiki/C_(%D0%BC%D0%BE%D0%B2%D0%B0_%D0%BF%D1%80%D0%BE%D0%B3%D1%80%D0%B0%D0%BC%D1%83%D0%B2%D0%B0%D0%BD%D0%BD%D1%8F)" TargetMode="External"/><Relationship Id="rId5" Type="http://schemas.openxmlformats.org/officeDocument/2006/relationships/hyperlink" Target="https://uk.wikipedia.org/wiki/C%2B%2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blogger.com/blogger.g?blogID=1208066412340601721#editor/target=post;postID=2557286997008540028;onPublishedMenu=allposts;onClosedMenu=allposts;postNum=0;src=postn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ARDUINO UNO</a:t>
            </a:r>
            <a:endParaRPr b="0" i="0" sz="6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1371600" y="3632200"/>
            <a:ext cx="9448800" cy="32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Тімур Каспаров 4Б клас</a:t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setup() {</a:t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895600" y="764373"/>
            <a:ext cx="8610600" cy="6192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ARDUINO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(АРДУІНО) — АПАРАТНА ОБЧИСЛЮВАЛЬНА ПЛАТФОРМА ДЛЯ АМАТОРСЬКОГО КОНСТРУЮВАННЯ, ОСНОВНИМИ КОМПОНЕНТАМИ ЯКОЇ Є ПЛАТА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МІКРОКОНТРОЛЕРА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З ЕЛЕМЕНТАМИ ВВОДУ/ВИВОДУ ТА СЕРЕДОВИЩЕ РОЗРОБКИ PROCESSING/WIRING НА МОВІ ПРОГРАМУВАННЯ, ЩО Є ПІДМНОЖИНОЮ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C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C++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85800" y="751241"/>
            <a:ext cx="6873240" cy="84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ДАЛЬШЕ О АРДУИНО</a:t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6" name="Shape 1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667" r="16666" t="0"/>
          <a:stretch/>
        </p:blipFill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1594023"/>
            <a:ext cx="6873240" cy="462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Arduino може використовуватися як для створення автономних інтерактивних об'єктів, так і підключатися до програмного забезпечення, яке виконується на комп'ютері. Інформація про плату знаходяться у відкритому доступі і можуть бути використані тими, хто воліє створювати плати власноручно.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87998" y="751241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БОЛЬШЕ ИНФО НЕТУ</a:t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3" name="Shape 16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463" l="0" r="0" t="9463"/>
          <a:stretch/>
        </p:blipFill>
        <p:spPr>
          <a:xfrm>
            <a:off x="284163" y="2397125"/>
            <a:ext cx="8921750" cy="47196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1" type="body"/>
          </p:nvPr>
        </p:nvSpPr>
        <p:spPr>
          <a:xfrm>
            <a:off x="987998" y="2351441"/>
            <a:ext cx="6873240" cy="45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927654" y="3569357"/>
            <a:ext cx="788567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УСІМ   ☺   ДОПОБАЧЕННЯ</a:t>
            </a:r>
            <a:endParaRPr b="0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822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блог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лед самолета">
  <a:themeElements>
    <a:clrScheme name="След самолета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