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b="0" i="0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анорамная фотография с подписью">
  <p:cSld name="Панорамная фотография с подписью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одпись" showMasterSp="0">
  <p:cSld name="Заголовок и подпись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79" name="Shape 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Цитата с подписью" showMasterSp="0">
  <p:cSld name="Цитата с подписью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86" name="Shape 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очка имени" showMasterSp="0">
  <p:cSld name="Карточка имени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96" name="Shape 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ри колонки">
  <p:cSld name="Три колонки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5" type="body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6" type="body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толбец с тремя рисунками">
  <p:cSld name="Столбец с тремя рисунками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Shape 116"/>
          <p:cNvSpPr/>
          <p:nvPr>
            <p:ph idx="2" type="pic"/>
          </p:nvPr>
        </p:nvSpPr>
        <p:spPr>
          <a:xfrm>
            <a:off x="688618" y="2362200"/>
            <a:ext cx="3451582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3" type="body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4" type="body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Shape 119"/>
          <p:cNvSpPr/>
          <p:nvPr>
            <p:ph idx="5" type="pic"/>
          </p:nvPr>
        </p:nvSpPr>
        <p:spPr>
          <a:xfrm>
            <a:off x="4374263" y="2362200"/>
            <a:ext cx="3448936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6" type="body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7" type="body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Shape 122"/>
          <p:cNvSpPr/>
          <p:nvPr>
            <p:ph idx="8" type="pic"/>
          </p:nvPr>
        </p:nvSpPr>
        <p:spPr>
          <a:xfrm>
            <a:off x="8049855" y="2362200"/>
            <a:ext cx="3447878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9" type="body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4083937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showMasterSp="0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4" name="Shape 1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>
            <p:ph type="title"/>
          </p:nvPr>
        </p:nvSpPr>
        <p:spPr>
          <a:xfrm rot="5400000">
            <a:off x="8525933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0" type="dt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1" type="ftr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Shape 26"/>
          <p:cNvSpPr/>
          <p:nvPr>
            <p:ph idx="2" type="pic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showMasterSp="0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38" name="Shape 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3" type="body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4" type="body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TOP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uk.wikipedia.org/wiki/%D0%9C%D1%96%D0%BA%D1%80%D0%BE%D0%BA%D0%BE%D0%BD%D1%82%D1%80%D0%BE%D0%BB%D0%B5%D1%80" TargetMode="External"/><Relationship Id="rId4" Type="http://schemas.openxmlformats.org/officeDocument/2006/relationships/hyperlink" Target="https://uk.wikipedia.org/wiki/C_(%D0%BC%D0%BE%D0%B2%D0%B0_%D0%BF%D1%80%D0%BE%D0%B3%D1%80%D0%B0%D0%BC%D1%83%D0%B2%D0%B0%D0%BD%D0%BD%D1%8F)" TargetMode="External"/><Relationship Id="rId5" Type="http://schemas.openxmlformats.org/officeDocument/2006/relationships/hyperlink" Target="https://uk.wikipedia.org/wiki/C%2B%2B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blogger.com/blogger.g?blogID=1208066412340601721#editor/target=post;postID=2557286997008540028;onPublishedMenu=allposts;onClosedMenu=allposts;postNum=0;src=postna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ARDUINO UNO</a:t>
            </a:r>
            <a:endParaRPr b="0" i="0" sz="6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Shape 145"/>
          <p:cNvSpPr txBox="1"/>
          <p:nvPr>
            <p:ph idx="1" type="subTitle"/>
          </p:nvPr>
        </p:nvSpPr>
        <p:spPr>
          <a:xfrm>
            <a:off x="1371600" y="3632200"/>
            <a:ext cx="9448800" cy="322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Тімур Каспаров 4Б клас</a:t>
            </a:r>
            <a:endParaRPr b="0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b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ctrTitle"/>
          </p:nvPr>
        </p:nvSpPr>
        <p:spPr>
          <a:xfrm>
            <a:off x="1371600" y="1803405"/>
            <a:ext cx="9448800" cy="182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Автора</a:t>
            </a:r>
            <a:endParaRPr/>
          </a:p>
        </p:txBody>
      </p:sp>
      <p:sp>
        <p:nvSpPr>
          <p:cNvPr id="151" name="Shape 151"/>
          <p:cNvSpPr txBox="1"/>
          <p:nvPr>
            <p:ph idx="1" type="subTitle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 платформу “Arduino UNO”</a:t>
            </a:r>
            <a:endParaRPr sz="3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Ядро команди Arduino: Дэвид Куар-тилльз  Джанлука Мартино Том Иго  Дэвид Мелис  и Массимо Банци  на конференции Maker Faire в Нью-Йорке</a:t>
            </a:r>
            <a:endParaRPr i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prism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Ось коли зробили цю плату: 2007.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685800" y="0"/>
            <a:ext cx="10820400" cy="125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історія платформи </a:t>
            </a:r>
            <a:r>
              <a:rPr lang="en-US" sz="3000"/>
              <a:t>“Arduino UNO”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1259700"/>
            <a:ext cx="10828800" cy="55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Був такий город Івера у Еталії цій город знеменит королями-невдахами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Італійське містечко Ивреа, що стоїть на річці Дора Балтея, знаменитий своїми королями-невдахами. У 1002 році король Ардуіно став правителем країни, а через два роки був повалений королем Німеччини Генрі II. Сьогодні бар ді Ре Ардуіно, розташований в історичній частині цього містечка, названий на честь короля і стоїть на тому самому місці, де, за переказами, народився король.Бар є півній Массімо Банц (Massimo Banzi), італійського співзасновніка проекту в сфері електроніки, Який БУВ назв на честь цього місця. Ардуіно - недорога мікроконтролерна плата, яка дозволяє даже новачкові делать по-Справжня Дивовижні РЕЧІ. Ви можете під'єднаті до Arduino Різні типи датчіків, джерел світла, електромоторів и безліч других прістроїв, и використовуват легко освоюване програмне забезпечення, щоб запрограмуваті поведение вашого Творіння. Ви можете создать інтерактивний дисплей або рухомого робота, а потім розповісті про нього іншім, розмістівші звіт або відео в мережі.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2895600" y="764373"/>
            <a:ext cx="8610600" cy="6192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ARDUINO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(АРДУІНО) — АПАРАТНА ОБЧИСЛЮВАЛЬНА ПЛАТФОРМА ДЛЯ АМАТОРСЬКОГО КОНСТРУЮВАННЯ, ОСНОВНИМИ КОМПОНЕНТАМИ ЯКОЇ Є ПЛАТА 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МІКРОКОНТРОЛЕРА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З ЕЛЕМЕНТАМИ ВВОДУ/ВИВОДУ ТА СЕРЕДОВИЩЕ РОЗРОБКИ PROCESSING/WIRING НА МОВІ ПРОГРАМУВАННЯ, ЩО Є ПІДМНОЖИНОЮ 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C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C++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685800" y="751241"/>
            <a:ext cx="6873240" cy="84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ДА</a:t>
            </a:r>
            <a:r>
              <a:rPr lang="en-US"/>
              <a:t>ЛІ</a:t>
            </a: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О АРДУИНО</a:t>
            </a:r>
            <a:endParaRPr b="0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3" name="Shape 17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6667" r="16666" t="0"/>
          <a:stretch/>
        </p:blipFill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1594023"/>
            <a:ext cx="6873240" cy="462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Arduino може використовуватися як для створення автономних інтерактивних об'єктів, так і підключатися до програмного забезпечення, яке виконується на комп'ютері. Інформація про плату знах</a:t>
            </a:r>
            <a:r>
              <a:rPr lang="en-US" sz="2400"/>
              <a:t>одиться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у відкритому доступі і можуть бути використані тими, хто воліє створювати плати власноручно.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284175" y="751250"/>
            <a:ext cx="8770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 sz="6000"/>
              <a:t>БІЛЬШЕ</a:t>
            </a:r>
            <a:r>
              <a:rPr b="0" i="0" lang="en-US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6000"/>
              <a:t>і</a:t>
            </a:r>
            <a:r>
              <a:rPr b="0" i="0" lang="en-US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НФ</a:t>
            </a:r>
            <a:r>
              <a:rPr lang="en-US" sz="6000"/>
              <a:t>И</a:t>
            </a:r>
            <a:r>
              <a:rPr b="0" i="0" lang="en-US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Н</a:t>
            </a:r>
            <a:r>
              <a:rPr lang="en-US" sz="6000"/>
              <a:t>ЕМА</a:t>
            </a:r>
            <a:r>
              <a:rPr lang="en-US"/>
              <a:t> </a:t>
            </a:r>
            <a:endParaRPr b="0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0" name="Shape 18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9463" l="0" r="0" t="9463"/>
          <a:stretch/>
        </p:blipFill>
        <p:spPr>
          <a:xfrm>
            <a:off x="284163" y="2397125"/>
            <a:ext cx="8921750" cy="4719638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>
            <p:ph idx="1" type="body"/>
          </p:nvPr>
        </p:nvSpPr>
        <p:spPr>
          <a:xfrm>
            <a:off x="987998" y="2351441"/>
            <a:ext cx="6873240" cy="45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927654" y="3569357"/>
            <a:ext cx="788567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УСІМ   ☺   </a:t>
            </a: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ДО ПОБАЧЕННЯ</a:t>
            </a:r>
            <a:endParaRPr b="0" i="0" sz="4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822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блог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След самолета">
  <a:themeElements>
    <a:clrScheme name="След самолета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