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b="0" i="0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анорамная фотография с подписью">
  <p:cSld name="Панорамная фотография с подписью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подпись" showMasterSp="0">
  <p:cSld name="Заголовок и подпись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Shape 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Цитата с подписью" showMasterSp="0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Shape 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Карточка имени" showMasterSp="0">
  <p:cSld name="Карточка имени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ри колонки">
  <p:cSld name="Три колонки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толбец с тремя рисунками">
  <p:cSld name="Столбец с тремя рисунками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Shape 116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Shape 1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Shape 2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showMasterSp="0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8" name="Shape 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uk.wikipedia.org/wiki/%D0%9C%D1%96%D0%BA%D1%80%D0%BE%D0%BA%D0%BE%D0%BD%D1%82%D1%80%D0%BE%D0%BB%D0%B5%D1%80" TargetMode="External"/><Relationship Id="rId4" Type="http://schemas.openxmlformats.org/officeDocument/2006/relationships/hyperlink" Target="https://uk.wikipedia.org/wiki/C_(%D0%BC%D0%BE%D0%B2%D0%B0_%D0%BF%D1%80%D0%BE%D0%B3%D1%80%D0%B0%D0%BC%D1%83%D0%B2%D0%B0%D0%BD%D0%BD%D1%8F)" TargetMode="External"/><Relationship Id="rId5" Type="http://schemas.openxmlformats.org/officeDocument/2006/relationships/hyperlink" Target="https://uk.wikipedia.org/wiki/C%2B%2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logger.com/blogger.g?blogID=1208066412340601721#editor/target=post;postID=2557286997008540028;onPublishedMenu=allposts;onClosedMenu=allposts;postNum=0;src=postn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UNO</a:t>
            </a:r>
            <a:endParaRPr b="0" i="0" sz="6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Shape 145"/>
          <p:cNvSpPr txBox="1"/>
          <p:nvPr>
            <p:ph idx="1" type="subTitle"/>
          </p:nvPr>
        </p:nvSpPr>
        <p:spPr>
          <a:xfrm>
            <a:off x="1371600" y="3632200"/>
            <a:ext cx="9448800" cy="32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Тімур Каспаров 4Б клас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ctrTitle"/>
          </p:nvPr>
        </p:nvSpPr>
        <p:spPr>
          <a:xfrm>
            <a:off x="1371600" y="1803405"/>
            <a:ext cx="9448800" cy="18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Автора</a:t>
            </a:r>
            <a:endParaRPr/>
          </a:p>
        </p:txBody>
      </p:sp>
      <p:sp>
        <p:nvSpPr>
          <p:cNvPr id="151" name="Shape 151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 платформу “Arduino UNO”</a:t>
            </a:r>
            <a:endParaRPr sz="30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Ядро команди Arduino: Дэвид Куар-тилльз  Джанлука Мартино Том Иго  Дэвид Мелис  и Массимо Банци  на конференции Maker Faire в Нью-Йорке</a:t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Ось коли зробили цю плату: 2007.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85800" y="0"/>
            <a:ext cx="10820400" cy="12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історія платформи </a:t>
            </a:r>
            <a:r>
              <a:rPr lang="en-US" sz="3000"/>
              <a:t>“Arduino UNO”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1259700"/>
            <a:ext cx="10828800" cy="55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Був такий город Івера у Еталії цій город знеменит королями-невдахами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Итальянский городок Ивреа, стоящий на реке Дора Балтея, знаменит своими королями-неудачниками. В 1002 году король Ардуин стал правителем страны, а через два года был свергнут королем Германии Генри II. Сегодня бар ди Ре Ардуино, расположенный в исторической части этого городка, назван в честь короля и стоит на том самом месте, где, по преданию, родился король.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Бар є пивній Массімо Банц (Massimo Banzi), італійського співзасновника проекту в сфері електроніки, який був названий на честь цього місця. Ардуіно - недорога мікроконтролерна плата, яка дозволяє навіть новачкові робити по-справжньому дивовижні речі. Ви можете під'єднати до Arduino різні типи датчиків, джерел світла, електромоторів і безліч інших пристроїв, і використовувати легко освоюване програмне забезпечення, щоб запрограмувати поведінку вашого творіння. Ви можете створити інтерактивний дисплей або рухомого робота, а потім розповісти про нього іншим, розмістивши звіт або відео в мережі.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2895600" y="764373"/>
            <a:ext cx="8610600" cy="61924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(АРДУІНО) — АПАРАТНА ОБЧИСЛЮВАЛЬНА ПЛАТФОРМА ДЛЯ АМАТОРСЬКОГО КОНСТРУЮВАННЯ, ОСНОВНИМИ КОМПОНЕНТАМИ ЯКОЇ Є ПЛАТА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МІКРОКОНТРОЛЕРА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З ЕЛЕМЕНТАМИ ВВОДУ/ВИВОДУ ТА СЕРЕДОВИЩЕ РОЗРОБКИ PROCESSING/WIRING НА МОВІ ПРОГРАМУВАННЯ, ЩО Є ПІДМНОЖИНОЮ 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C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C++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85800" y="751241"/>
            <a:ext cx="6873240" cy="84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ДА</a:t>
            </a:r>
            <a:r>
              <a:rPr lang="en-US"/>
              <a:t>ЛІ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О АРДУИНО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Shape 17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67" r="16666" t="0"/>
          <a:stretch/>
        </p:blipFill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1594023"/>
            <a:ext cx="6873240" cy="462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Arduino може використовуватися як для створення автономних інтерактивних об'єктів, так і підключатися до програмного забезпечення, яке виконується на комп'ютері. Інформація про плату знах</a:t>
            </a:r>
            <a:r>
              <a:rPr lang="en-US" sz="2400"/>
              <a:t>одиться</a:t>
            </a:r>
            <a:r>
              <a:rPr b="0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у відкритому доступі і можуть бути використані тими, хто воліє створювати плати власноручно.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987998" y="751241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БІЛЬШЕ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/>
              <a:t>і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НФ</a:t>
            </a:r>
            <a:r>
              <a:rPr lang="en-US"/>
              <a:t>И</a:t>
            </a:r>
            <a:r>
              <a:rPr b="0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НЕТУ</a:t>
            </a:r>
            <a:endParaRPr b="0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Shape 1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463" l="0" r="0" t="9463"/>
          <a:stretch/>
        </p:blipFill>
        <p:spPr>
          <a:xfrm>
            <a:off x="284163" y="2397125"/>
            <a:ext cx="8921750" cy="471963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idx="1" type="body"/>
          </p:nvPr>
        </p:nvSpPr>
        <p:spPr>
          <a:xfrm>
            <a:off x="987998" y="2351441"/>
            <a:ext cx="6873240" cy="45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927654" y="3569357"/>
            <a:ext cx="788567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УСІМ   ☺   </a:t>
            </a:r>
            <a:r>
              <a:rPr b="0" i="0" lang="en-US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ДО ПОБАЧЕННЯ</a:t>
            </a:r>
            <a:endParaRPr b="0" i="0" sz="4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822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895600" y="764373"/>
            <a:ext cx="86106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блог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лед самолета">
  <a:themeElements>
    <a:clrScheme name="След самолета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