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6315-5189-4B48-9DD4-36BD2B6F4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59251-1107-41BD-ABD6-504534ECE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E284-4468-4633-875A-C2634735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15C9-CB50-4DF3-8B02-9A7FDEA8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5282-5EAE-42D7-B37E-34F7B154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7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D66F-51F2-44C9-8FF8-1AEB74D2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CA95A-1393-4C67-AF55-6AE1EC414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4ABE-8E24-449D-947F-4B184341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1C2BB-6F96-404E-9EE8-17D87C76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E14CE-55C7-4062-B17A-9931BF29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49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03BCE-C458-4082-A843-8DD077553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D7F16-51FF-48AF-8074-288F0FF02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C54E9-7CC5-41E0-B965-8D7AC5B7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B1F7F-6801-4B17-98AA-DEF9EB3F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DC51-45B3-4F18-95E2-7C4D9DD4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4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1577-1A41-4E41-AF50-1E65EA04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116E-B8B3-402B-B10C-2C4BDAC7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B794-9E0C-4E76-9398-B1B00015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9A51F-D423-4160-AF22-C9117F6B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0BC27-2988-4CF2-A3BC-4585919A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33B6-3AAD-418B-9766-E3FCE86B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EA444-861B-4961-825F-4847D70B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3533-74E6-412D-BC26-D532547C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4AA6-EC72-4503-8FD1-3183626C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9FCBC-52E8-4020-95E7-E072AFF8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8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E679-9839-4F21-BF11-B3255506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AC79-AD46-4E71-8E4A-7B434C5ED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A9362-3892-4F0F-8D0A-8990CAEE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C26ED-ECD1-4DA4-BF70-253A0D53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E3D2-0250-4C12-9369-D465CC42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BBDAF-5054-4BBA-927D-C66074C5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8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23E5-DC88-43E3-9791-F1BCBE8A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87781-1034-46D1-A936-0ECA4EC93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CD376-2555-4032-A614-33952EC10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37BFE-34BC-41F7-BCFF-5498999D1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1BE97-BF4D-4016-B538-989979E2A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7C48A-8BA4-447F-BAE4-6053DA72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A276A-1F1A-437E-9C8C-7BCA4539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3ABA4-D1B5-46C1-8983-BF9AE693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4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1AF0-B0C4-4397-8AB0-AECCA698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34227-25F7-4411-B71A-F9929517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3E6CB-44AC-4AB2-A76A-3139C9F9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58453-7961-404C-98E7-45A1D655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AF692-D26D-4992-8518-5A856C8E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BBEE0-3B39-4BFB-B690-32132F7A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724C4-3E15-4B9B-AC2C-4ED55834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6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11D5-7757-4169-AF6D-7E4F4C84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434E-0BD1-472F-833E-DE90D2186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F2100-605A-4D73-ACDF-CA890598F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ADC22-5A8B-4DAC-8C51-AF079AB0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E1645-EAEC-436E-8907-1AA249C9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5DB24-24E0-428A-8D24-CE6307AB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7CD1-AFF8-4E60-B467-C61454BB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7D8B1-8E95-4E81-94FD-61EA8D559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9C428-9523-4959-9240-2BBD00ED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0A7E5-F96A-419F-86ED-F4F58F9D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8829-CEF4-4E4D-BE4A-B4D28514A64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EB9EC-8118-4976-B0CA-3076F1F3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3C3B9-0458-4614-959F-BB2B8F57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4C316-DF42-4FA8-BF4E-ED368ABB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872B2-D003-46E2-8ECD-48245447D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19E12-3FBB-4A1D-80DE-88E7329FA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8829-CEF4-4E4D-BE4A-B4D28514A64B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C6E3-4121-4137-8807-5072B68FF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8B011-4B12-44A2-865F-AEA333C8D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A0BD5-0A1E-45AE-94A5-D3CEB68D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8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58D2AD-FC29-460B-9F07-0736F44EB987}"/>
              </a:ext>
            </a:extLst>
          </p:cNvPr>
          <p:cNvGrpSpPr/>
          <p:nvPr/>
        </p:nvGrpSpPr>
        <p:grpSpPr>
          <a:xfrm>
            <a:off x="762716" y="595290"/>
            <a:ext cx="4263530" cy="2619061"/>
            <a:chOff x="762716" y="595290"/>
            <a:chExt cx="4263530" cy="261906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79EBD01-2E39-4652-8CCA-DB600F999A2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716" y="595290"/>
              <a:ext cx="4263530" cy="88343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2A6D5B-E4DC-44ED-90BB-A7FD1529CAF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716" y="1818783"/>
              <a:ext cx="1990012" cy="139556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18C6C9F-BA2C-4160-A1D0-C7414DB17B9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308" y="1818783"/>
              <a:ext cx="850510" cy="581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7151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3005"/>
  <p:tag name="ORIGINALWIDTH" val="1748.494"/>
  <p:tag name="LATEXADDIN" val="\documentclass{article}&#10;\usepackage{amsmath, amssymb, amsthm}&#10;\pagestyle{empty}&#10;\begin{documen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&#10;\noindent&#10;&#10;$$f(\mathbf{x})=\sigma^2 \sum_{i=1}^{4}\exp\left( -\frac{(\mathbf{x-x_i})^2}{2l^2} \right)$$&#10;&#10;&#10;&#10;\end{document}"/>
  <p:tag name="IGUANATEXSIZE" val="24"/>
  <p:tag name="IGUANATEXCURSOR" val="581"/>
  <p:tag name="TRANSPARENCY" val="True"/>
  <p:tag name="FILENAME" val=""/>
  <p:tag name="LATEXENGINEID" val="1"/>
  <p:tag name="TEMPFOLDER" val="c:\temp\"/>
  <p:tag name="LATEXFORMHEIGHT" val="450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2.3298"/>
  <p:tag name="ORIGINALWIDTH" val="816.1138"/>
  <p:tag name="LATEXADDIN" val="\documentclass{article}&#10;\usepackage{amsmath, amssymb, amsthm}&#10;\pagestyle{empty}&#10;\begin{documen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&#10;\noindent&#10;&#10;&#10;$\mathbf{x_1} = (100,100)$&#10;&#10;$\mathbf{x_2} = (100,200)$&#10;&#10;$\mathbf{x_3} = (600,100)$&#10;&#10;$\mathbf{x_4} = (600,200)$&#10;&#10;&#10;&#10;\end{document}"/>
  <p:tag name="IGUANATEXSIZE" val="24"/>
  <p:tag name="IGUANATEXCURSOR" val="57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8.5333"/>
  <p:tag name="ORIGINALWIDTH" val="348.7987"/>
  <p:tag name="LATEXADDIN" val="\documentclass{article}&#10;\usepackage{amsmath, amssymb, amsthm}&#10;\pagestyle{empty}&#10;\begin{document}&#10;&#10;\newcommand{\argmin}{\operatornamewithlimits{argmin}}&#10;\newcommand{\argmax}{\operatornamewithlimits{argmax}}&#10;\newcommand{\rtwo}{\mathbb{R}^2}&#10;\newcommand{\rone}{\mathbb{R}}&#10;\newcommand{\ex}{\mathbb{E}}&#10;\newcommand{\normal}{\mathcal{N}}&#10;\newcommand{\vor}{\mathcal{V}}&#10;\newcommand{\st}{\mid}&#10;\newcommand{\set}[1]{\left\{#1\right\}}&#10;\newcommand{\norm}[1]{\left\lVert #1\right\rVert}&#10;&#10;\noindent&#10;&#10;$l=50$&#10;&#10;$\sigma^2 = 5$&#10;&#10;&#10;\end{document}"/>
  <p:tag name="IGUANATEXSIZE" val="24"/>
  <p:tag name="IGUANATEXCURSOR" val="494"/>
  <p:tag name="TRANSPARENCY" val="True"/>
  <p:tag name="FILENAME" val=""/>
  <p:tag name="LATEXENGINEID" val="1"/>
  <p:tag name="TEMPFOLDER" val="c:\temp\"/>
  <p:tag name="LATEXFORMHEIGHT" val="496.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McDonald</dc:creator>
  <cp:lastModifiedBy>Andrew McDonald</cp:lastModifiedBy>
  <cp:revision>9</cp:revision>
  <dcterms:created xsi:type="dcterms:W3CDTF">2020-04-07T03:43:12Z</dcterms:created>
  <dcterms:modified xsi:type="dcterms:W3CDTF">2020-04-13T00:53:33Z</dcterms:modified>
</cp:coreProperties>
</file>