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72C4"/>
    <a:srgbClr val="18453B"/>
    <a:srgbClr val="09FF78"/>
    <a:srgbClr val="008E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224" y="35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2346-2977-4F7F-8425-D1BCD1DE5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FCB3B-C365-4040-A4B1-EF61F6967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883C6-0672-46D4-BF11-BC6C300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7F2F-C515-4B1F-AEE6-5BB94261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1EFDB-8C69-4441-BF9F-690DB9B0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2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E08E-4E8D-428B-B6DD-4EDCC990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06CF1-F100-45BF-BF76-016665056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2EA2-06DF-4780-B280-DC4F84512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446B9-A505-47A7-9C01-95CF1A83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48A8A-916E-4DE0-B364-B5F16756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2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11C3B8-5B8F-4BFC-9AC8-B83B8A3F2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08EE2-8ACC-4843-8256-4ED16918F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BDD73-1525-44BA-89BA-20A43565F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9BE17-2BC4-466A-B3E6-01BFD3A8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50A79-8BE8-4B20-B7E8-4CF45624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7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4690-D24E-4D96-88D0-53D638DB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7DD6-0DD7-4948-B2C3-77C5F4FC6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BE2CC-65DD-4C34-895B-03E579AD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6561D-85EB-48D7-99FF-67461245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159E4-8718-4FDC-960A-949470D8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527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7D51-9CB2-426C-8424-2CD1A0A9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0BD72-41E6-49D7-A87A-AB5193C46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EC9E-38E8-4D4A-BC00-C94EFCE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814EF-6CD8-4CC2-B39B-068C0AA2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9BA89-B73F-41E8-8B35-0E1D8E8A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6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D3AD-53FF-4562-A837-1EAF99AB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CBF5E-752C-4102-8D69-01DA75F01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7B32F-D7EC-4A68-A743-D308673E1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78B39-84D0-4279-8339-2C7CBEE99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8BCCB-C60B-47D2-9529-B289C2FD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35B6A-31D6-4387-AF72-43BA389C9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8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41B0-060E-4661-B1E4-FA8F0519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469D6-CBD2-440F-9F75-43A302F12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F6FF4-6B12-4C69-96C4-1929F3D57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5D5CD-9522-4630-84E7-133D7D3BE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E9A21-0146-4BCE-A8FD-FAA1F38E9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CAA9B-C4FC-4B45-9F4F-60A1360C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71CA5-D0FA-46CF-BB80-F9F53469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97981A-89BB-40E4-9DE6-19EB87DBC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4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DC00-EA6A-4E9E-9D2B-2D99C68D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C898B-2EB4-40C9-AA22-7A2CC01F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5FCDE-6418-4532-8358-DC07C158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297C8-7662-4FB6-9AE3-5F058919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632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0500D-E1C6-4308-A224-A930D574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5ECDC-5B87-45A3-8237-46B11B47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8B236-DBFB-402B-9ADD-7111E1A2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7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EC02-E93E-4570-B9F0-C3BFD1DB8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3525-CCC8-40E9-AA13-316254F2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30EFA-4B60-4740-A77C-02E929467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B4D2E-A16E-4D3E-B28B-B5A48DF6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7A38C-E8B1-4461-9827-CC1021E8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0F1A9-AAC5-4193-9444-FA7186DE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78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84B4-4CA4-4283-927B-DACBEC492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7C14A-9444-4AB0-B91F-310B0CB67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341FF-E9E8-4E11-8526-5C509F108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4D954-2529-4453-9CBD-1C756D79F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5CA4-DDD4-46B8-9B55-509940D2FB2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D10EA-2862-4EAE-ADF9-A45F31C8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C4D3C-F6F3-4A38-9D7D-AB3973F2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8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A2DD2-EA94-46CD-BE7D-EF22C6CD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49ACF-1FE4-4520-9E3C-E847050DD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92F08-B255-479F-9B76-591B5767F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25CA4-DDD4-46B8-9B55-509940D2FB22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F8E31-64B0-4772-825A-91170942E3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06D3E-1F02-416B-AB28-CA5758D5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B3904-54FC-4565-8104-3E4BD5239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66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roup 82">
            <a:extLst>
              <a:ext uri="{FF2B5EF4-FFF2-40B4-BE49-F238E27FC236}">
                <a16:creationId xmlns:a16="http://schemas.microsoft.com/office/drawing/2014/main" id="{9BC7F72E-4E9C-4974-B215-67B269440165}"/>
              </a:ext>
            </a:extLst>
          </p:cNvPr>
          <p:cNvGrpSpPr/>
          <p:nvPr/>
        </p:nvGrpSpPr>
        <p:grpSpPr>
          <a:xfrm>
            <a:off x="347241" y="293974"/>
            <a:ext cx="11412637" cy="6442492"/>
            <a:chOff x="347241" y="293974"/>
            <a:chExt cx="11412637" cy="6442492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4814CA-1D41-4427-9D43-19995F15F4C0}"/>
                </a:ext>
              </a:extLst>
            </p:cNvPr>
            <p:cNvSpPr/>
            <p:nvPr/>
          </p:nvSpPr>
          <p:spPr>
            <a:xfrm>
              <a:off x="347241" y="293974"/>
              <a:ext cx="11412637" cy="64424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F7B264A-5993-4747-B2C7-3629A8F9D881}"/>
                </a:ext>
              </a:extLst>
            </p:cNvPr>
            <p:cNvGrpSpPr/>
            <p:nvPr/>
          </p:nvGrpSpPr>
          <p:grpSpPr>
            <a:xfrm>
              <a:off x="4385840" y="494286"/>
              <a:ext cx="3420320" cy="717630"/>
              <a:chOff x="4288419" y="335666"/>
              <a:chExt cx="3420320" cy="71763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17136B06-81CA-43BC-BB5F-D92172D2FD20}"/>
                  </a:ext>
                </a:extLst>
              </p:cNvPr>
              <p:cNvSpPr/>
              <p:nvPr/>
            </p:nvSpPr>
            <p:spPr>
              <a:xfrm>
                <a:off x="4288419" y="335666"/>
                <a:ext cx="3420320" cy="717630"/>
              </a:xfrm>
              <a:prstGeom prst="roundRect">
                <a:avLst/>
              </a:prstGeom>
              <a:solidFill>
                <a:srgbClr val="18453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C085C3E-E2B3-47D6-AFE7-CD181AD7BE70}"/>
                  </a:ext>
                </a:extLst>
              </p:cNvPr>
              <p:cNvSpPr txBox="1"/>
              <p:nvPr/>
            </p:nvSpPr>
            <p:spPr>
              <a:xfrm>
                <a:off x="4569105" y="432871"/>
                <a:ext cx="28589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Target Positions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80E98CA-17D2-4E2A-9559-01ADEFA6F44A}"/>
                </a:ext>
              </a:extLst>
            </p:cNvPr>
            <p:cNvGrpSpPr/>
            <p:nvPr/>
          </p:nvGrpSpPr>
          <p:grpSpPr>
            <a:xfrm>
              <a:off x="4385840" y="4561606"/>
              <a:ext cx="3420320" cy="2002420"/>
              <a:chOff x="4385840" y="4305783"/>
              <a:chExt cx="3420320" cy="200242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837A821D-62BB-4692-943D-05C97E8CF2E2}"/>
                  </a:ext>
                </a:extLst>
              </p:cNvPr>
              <p:cNvSpPr/>
              <p:nvPr/>
            </p:nvSpPr>
            <p:spPr>
              <a:xfrm>
                <a:off x="4385840" y="4305783"/>
                <a:ext cx="3420320" cy="2002420"/>
              </a:xfrm>
              <a:prstGeom prst="roundRect">
                <a:avLst/>
              </a:prstGeom>
              <a:solidFill>
                <a:srgbClr val="18453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33BF29B-0657-4A13-A8B5-ACC82C5E2056}"/>
                  </a:ext>
                </a:extLst>
              </p:cNvPr>
              <p:cNvSpPr txBox="1"/>
              <p:nvPr/>
            </p:nvSpPr>
            <p:spPr>
              <a:xfrm>
                <a:off x="4385840" y="4399052"/>
                <a:ext cx="342032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Current Positions</a:t>
                </a:r>
              </a:p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Past Positions</a:t>
                </a:r>
              </a:p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Current Sensor Data</a:t>
                </a:r>
              </a:p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Past Sensor Data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A672324-C9CF-406F-8102-00B85768ED80}"/>
                </a:ext>
              </a:extLst>
            </p:cNvPr>
            <p:cNvGrpSpPr/>
            <p:nvPr/>
          </p:nvGrpSpPr>
          <p:grpSpPr>
            <a:xfrm>
              <a:off x="673044" y="1211916"/>
              <a:ext cx="3633172" cy="3349690"/>
              <a:chOff x="673044" y="1442228"/>
              <a:chExt cx="3633172" cy="3349690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D4312179-7C9A-48FA-9D32-345925442AE2}"/>
                  </a:ext>
                </a:extLst>
              </p:cNvPr>
              <p:cNvSpPr/>
              <p:nvPr/>
            </p:nvSpPr>
            <p:spPr>
              <a:xfrm>
                <a:off x="673044" y="1442228"/>
                <a:ext cx="3633172" cy="3349690"/>
              </a:xfrm>
              <a:prstGeom prst="roundRect">
                <a:avLst/>
              </a:prstGeom>
              <a:solidFill>
                <a:srgbClr val="008E5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D37B8F9-4CB6-45CE-AB6D-36D8F524D0BE}"/>
                  </a:ext>
                </a:extLst>
              </p:cNvPr>
              <p:cNvSpPr txBox="1"/>
              <p:nvPr/>
            </p:nvSpPr>
            <p:spPr>
              <a:xfrm>
                <a:off x="1060157" y="1775692"/>
                <a:ext cx="2858947" cy="585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Control Algorithm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4428B2A-4BA9-4A66-A567-B9586A3C877B}"/>
                  </a:ext>
                </a:extLst>
              </p:cNvPr>
              <p:cNvSpPr txBox="1"/>
              <p:nvPr/>
            </p:nvSpPr>
            <p:spPr>
              <a:xfrm>
                <a:off x="753856" y="2239910"/>
                <a:ext cx="347154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Processes system state data from </a:t>
                </a:r>
                <a:r>
                  <a:rPr lang="en-US" dirty="0" err="1">
                    <a:solidFill>
                      <a:schemeClr val="bg1"/>
                    </a:solidFill>
                  </a:rPr>
                  <a:t>OpenSwarm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Updates robot target positions with objective function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Returns new target positions to </a:t>
                </a:r>
                <a:r>
                  <a:rPr lang="en-US" dirty="0" err="1">
                    <a:solidFill>
                      <a:schemeClr val="bg1"/>
                    </a:solidFill>
                  </a:rPr>
                  <a:t>OpenSwarm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E80E5812-B661-41EA-B53A-6E5FA79F4056}"/>
                </a:ext>
              </a:extLst>
            </p:cNvPr>
            <p:cNvGrpSpPr/>
            <p:nvPr/>
          </p:nvGrpSpPr>
          <p:grpSpPr>
            <a:xfrm>
              <a:off x="7804972" y="1211916"/>
              <a:ext cx="3633172" cy="3349691"/>
              <a:chOff x="8068833" y="1442227"/>
              <a:chExt cx="3633172" cy="334969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D28025A-A58C-4029-B97C-685E53D82F0B}"/>
                  </a:ext>
                </a:extLst>
              </p:cNvPr>
              <p:cNvGrpSpPr/>
              <p:nvPr/>
            </p:nvGrpSpPr>
            <p:grpSpPr>
              <a:xfrm>
                <a:off x="8068833" y="1442227"/>
                <a:ext cx="3633172" cy="3349691"/>
                <a:chOff x="7327197" y="1932972"/>
                <a:chExt cx="3404681" cy="2992056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409C65D7-8751-4D26-83A5-EF2493C44A85}"/>
                    </a:ext>
                  </a:extLst>
                </p:cNvPr>
                <p:cNvSpPr/>
                <p:nvPr/>
              </p:nvSpPr>
              <p:spPr>
                <a:xfrm>
                  <a:off x="7327197" y="1932972"/>
                  <a:ext cx="3404681" cy="2992056"/>
                </a:xfrm>
                <a:prstGeom prst="roundRect">
                  <a:avLst/>
                </a:prstGeom>
                <a:solidFill>
                  <a:srgbClr val="008E5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2072519-3007-489F-886C-D510D9871F33}"/>
                    </a:ext>
                  </a:extLst>
                </p:cNvPr>
                <p:cNvSpPr txBox="1"/>
                <p:nvPr/>
              </p:nvSpPr>
              <p:spPr>
                <a:xfrm>
                  <a:off x="7600063" y="1982699"/>
                  <a:ext cx="285894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i="1" dirty="0" err="1">
                      <a:solidFill>
                        <a:schemeClr val="bg1"/>
                      </a:solidFill>
                    </a:rPr>
                    <a:t>OpenSwarm</a:t>
                  </a:r>
                  <a:endParaRPr lang="en-US" sz="2800" b="1" i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424F54-7ABD-4E51-9A20-252331E60286}"/>
                  </a:ext>
                </a:extLst>
              </p:cNvPr>
              <p:cNvSpPr txBox="1"/>
              <p:nvPr/>
            </p:nvSpPr>
            <p:spPr>
              <a:xfrm>
                <a:off x="8148678" y="2015175"/>
                <a:ext cx="347348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Tracks, logs, and returns robot positions to control algorithm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Determines directions to send to each robot given current and target positions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Sends directional commands until robots converge on targets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Receives, logs, and returns sensor data read by each robot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D397C63-5BD1-4EDA-9D04-8B1BC0EB98C1}"/>
                </a:ext>
              </a:extLst>
            </p:cNvPr>
            <p:cNvGrpSpPr/>
            <p:nvPr/>
          </p:nvGrpSpPr>
          <p:grpSpPr>
            <a:xfrm>
              <a:off x="2470785" y="853101"/>
              <a:ext cx="1702853" cy="358815"/>
              <a:chOff x="2470785" y="853101"/>
              <a:chExt cx="1702853" cy="358815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E889A07-7CB3-46A5-AB1D-150302955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0785" y="853101"/>
                <a:ext cx="170285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3F347444-0EFC-4665-9BF6-9B61F7E94507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V="1">
                <a:off x="2489630" y="853102"/>
                <a:ext cx="0" cy="35881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30F434B-5BDE-4885-820C-CDAC0BF481A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919298" y="5562816"/>
              <a:ext cx="170285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FCE8EC2-AC19-4AD2-A230-139AEDD45D55}"/>
                </a:ext>
              </a:extLst>
            </p:cNvPr>
            <p:cNvCxnSpPr>
              <a:cxnSpLocks/>
            </p:cNvCxnSpPr>
            <p:nvPr/>
          </p:nvCxnSpPr>
          <p:spPr>
            <a:xfrm>
              <a:off x="9603306" y="4578692"/>
              <a:ext cx="0" cy="9841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4BFECD2-E90D-4D5C-B4FF-F9A0F7463FE6}"/>
                </a:ext>
              </a:extLst>
            </p:cNvPr>
            <p:cNvGrpSpPr/>
            <p:nvPr/>
          </p:nvGrpSpPr>
          <p:grpSpPr>
            <a:xfrm>
              <a:off x="7804972" y="849290"/>
              <a:ext cx="1836233" cy="290286"/>
              <a:chOff x="7804972" y="849290"/>
              <a:chExt cx="1836233" cy="290286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0E85EDE-978D-4D71-B6E2-EC68652123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21558" y="853101"/>
                <a:ext cx="0" cy="28647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8B97C347-6FC5-4662-8DF6-3560D43935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4972" y="849290"/>
                <a:ext cx="1836233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FE2D88F-0CAD-4C48-A408-40D93421A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9631" y="4654875"/>
              <a:ext cx="0" cy="9041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EFF234B-02AB-43FE-B485-9C811FF160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70785" y="5562815"/>
              <a:ext cx="191505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746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McDonald</dc:creator>
  <cp:lastModifiedBy>Andrew McDonald</cp:lastModifiedBy>
  <cp:revision>4</cp:revision>
  <dcterms:created xsi:type="dcterms:W3CDTF">2019-09-22T17:25:49Z</dcterms:created>
  <dcterms:modified xsi:type="dcterms:W3CDTF">2019-09-22T17:51:55Z</dcterms:modified>
</cp:coreProperties>
</file>