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6A6A6"/>
    <a:srgbClr val="FFFFFF"/>
    <a:srgbClr val="18453B"/>
    <a:srgbClr val="09FF78"/>
    <a:srgbClr val="008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44" y="82"/>
      </p:cViewPr>
      <p:guideLst>
        <p:guide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346-2977-4F7F-8425-D1BCD1DE5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CB3B-C365-4040-A4B1-EF61F69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83C6-0672-46D4-BF11-BC6C300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7F2F-C515-4B1F-AEE6-5BB94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EFDB-8C69-4441-BF9F-690DB9B0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E08E-4E8D-428B-B6DD-4EDCC990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06CF1-F100-45BF-BF76-01666505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A2-06DF-4780-B280-DC4F8451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46B9-A505-47A7-9C01-95CF1A83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8A8A-916E-4DE0-B364-B5F16756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1C3B8-5B8F-4BFC-9AC8-B83B8A3F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08EE2-8ACC-4843-8256-4ED16918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DD73-1525-44BA-89BA-20A43565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BE17-2BC4-466A-B3E6-01BFD3A8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0A79-8BE8-4B20-B7E8-4CF45624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4690-D24E-4D96-88D0-53D638DB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7DD6-0DD7-4948-B2C3-77C5F4F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E2CC-65DD-4C34-895B-03E579AD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561D-85EB-48D7-99FF-6746124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59E4-8718-4FDC-960A-949470D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D51-9CB2-426C-8424-2CD1A0A9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BD72-41E6-49D7-A87A-AB5193C4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EC9E-38E8-4D4A-BC00-C94EFCE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14EF-6CD8-4CC2-B39B-068C0AA2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BA89-B73F-41E8-8B35-0E1D8E8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D3AD-53FF-4562-A837-1EAF99A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BF5E-752C-4102-8D69-01DA75F01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7B32F-D7EC-4A68-A743-D308673E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8B39-84D0-4279-8339-2C7CBEE9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BCCB-C60B-47D2-9529-B289C2FD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5B6A-31D6-4387-AF72-43BA389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41B0-060E-4661-B1E4-FA8F051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69D6-CBD2-440F-9F75-43A302F1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F6FF4-6B12-4C69-96C4-1929F3D5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D5CD-9522-4630-84E7-133D7D3B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E9A21-0146-4BCE-A8FD-FAA1F38E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CAA9B-C4FC-4B45-9F4F-60A1360C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71CA5-D0FA-46CF-BB80-F9F53469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7981A-89BB-40E4-9DE6-19EB87D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DC00-EA6A-4E9E-9D2B-2D99C68D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C898B-2EB4-40C9-AA22-7A2CC01F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5FCDE-6418-4532-8358-DC07C158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297C8-7662-4FB6-9AE3-5F058919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0500D-E1C6-4308-A224-A930D574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5ECDC-5B87-45A3-8237-46B11B47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B236-DBFB-402B-9ADD-7111E1A2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C02-E93E-4570-B9F0-C3BFD1DB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3525-CCC8-40E9-AA13-316254F2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30EFA-4B60-4740-A77C-02E92946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4D2E-A16E-4D3E-B28B-B5A48DF6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A38C-E8B1-4461-9827-CC1021E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F1A9-AAC5-4193-9444-FA7186DE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84B4-4CA4-4283-927B-DACBEC49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7C14A-9444-4AB0-B91F-310B0CB67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341FF-E9E8-4E11-8526-5C509F10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D954-2529-4453-9CBD-1C756D79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D10EA-2862-4EAE-ADF9-A45F31C8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4D3C-F6F3-4A38-9D7D-AB3973F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2DD2-EA94-46CD-BE7D-EF22C6C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9ACF-1FE4-4520-9E3C-E847050D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2F08-B255-479F-9B76-591B5767F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5CA4-DDD4-46B8-9B55-509940D2FB2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8E31-64B0-4772-825A-91170942E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6D3E-1F02-416B-AB28-CA5758D5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9BC7F72E-4E9C-4974-B215-67B269440165}"/>
              </a:ext>
            </a:extLst>
          </p:cNvPr>
          <p:cNvGrpSpPr/>
          <p:nvPr/>
        </p:nvGrpSpPr>
        <p:grpSpPr>
          <a:xfrm>
            <a:off x="347241" y="293974"/>
            <a:ext cx="11412637" cy="6442492"/>
            <a:chOff x="347241" y="293974"/>
            <a:chExt cx="11412637" cy="644249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814CA-1D41-4427-9D43-19995F15F4C0}"/>
                </a:ext>
              </a:extLst>
            </p:cNvPr>
            <p:cNvSpPr/>
            <p:nvPr/>
          </p:nvSpPr>
          <p:spPr>
            <a:xfrm>
              <a:off x="347241" y="293974"/>
              <a:ext cx="11412637" cy="6442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7B264A-5993-4747-B2C7-3629A8F9D881}"/>
                </a:ext>
              </a:extLst>
            </p:cNvPr>
            <p:cNvGrpSpPr/>
            <p:nvPr/>
          </p:nvGrpSpPr>
          <p:grpSpPr>
            <a:xfrm>
              <a:off x="4385840" y="494286"/>
              <a:ext cx="3420320" cy="717630"/>
              <a:chOff x="4288419" y="335666"/>
              <a:chExt cx="3420320" cy="71763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7136B06-81CA-43BC-BB5F-D92172D2FD20}"/>
                  </a:ext>
                </a:extLst>
              </p:cNvPr>
              <p:cNvSpPr/>
              <p:nvPr/>
            </p:nvSpPr>
            <p:spPr>
              <a:xfrm>
                <a:off x="4288419" y="335666"/>
                <a:ext cx="3420320" cy="717630"/>
              </a:xfrm>
              <a:prstGeom prst="roundRect">
                <a:avLst/>
              </a:prstGeom>
              <a:solidFill>
                <a:srgbClr val="1845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085C3E-E2B3-47D6-AFE7-CD181AD7BE70}"/>
                  </a:ext>
                </a:extLst>
              </p:cNvPr>
              <p:cNvSpPr txBox="1"/>
              <p:nvPr/>
            </p:nvSpPr>
            <p:spPr>
              <a:xfrm>
                <a:off x="4569105" y="432871"/>
                <a:ext cx="2858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Target Positions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0E98CA-17D2-4E2A-9559-01ADEFA6F44A}"/>
                </a:ext>
              </a:extLst>
            </p:cNvPr>
            <p:cNvGrpSpPr/>
            <p:nvPr/>
          </p:nvGrpSpPr>
          <p:grpSpPr>
            <a:xfrm>
              <a:off x="4385840" y="4561606"/>
              <a:ext cx="3420320" cy="2002420"/>
              <a:chOff x="4385840" y="4305783"/>
              <a:chExt cx="3420320" cy="200242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37A821D-62BB-4692-943D-05C97E8CF2E2}"/>
                  </a:ext>
                </a:extLst>
              </p:cNvPr>
              <p:cNvSpPr/>
              <p:nvPr/>
            </p:nvSpPr>
            <p:spPr>
              <a:xfrm>
                <a:off x="4385840" y="4305783"/>
                <a:ext cx="3420320" cy="2002420"/>
              </a:xfrm>
              <a:prstGeom prst="roundRect">
                <a:avLst/>
              </a:prstGeom>
              <a:solidFill>
                <a:srgbClr val="1845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3BF29B-0657-4A13-A8B5-ACC82C5E2056}"/>
                  </a:ext>
                </a:extLst>
              </p:cNvPr>
              <p:cNvSpPr txBox="1"/>
              <p:nvPr/>
            </p:nvSpPr>
            <p:spPr>
              <a:xfrm>
                <a:off x="4385840" y="4399052"/>
                <a:ext cx="342032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Current Positions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Past Positions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Current Sensor Data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Past Sensor Data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672324-C9CF-406F-8102-00B85768ED80}"/>
                </a:ext>
              </a:extLst>
            </p:cNvPr>
            <p:cNvGrpSpPr/>
            <p:nvPr/>
          </p:nvGrpSpPr>
          <p:grpSpPr>
            <a:xfrm>
              <a:off x="673044" y="1211916"/>
              <a:ext cx="3633172" cy="3349690"/>
              <a:chOff x="673044" y="1442228"/>
              <a:chExt cx="3633172" cy="334969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4312179-7C9A-48FA-9D32-345925442AE2}"/>
                  </a:ext>
                </a:extLst>
              </p:cNvPr>
              <p:cNvSpPr/>
              <p:nvPr/>
            </p:nvSpPr>
            <p:spPr>
              <a:xfrm>
                <a:off x="673044" y="1442228"/>
                <a:ext cx="3633172" cy="3349690"/>
              </a:xfrm>
              <a:prstGeom prst="roundRect">
                <a:avLst/>
              </a:prstGeom>
              <a:solidFill>
                <a:srgbClr val="008E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37B8F9-4CB6-45CE-AB6D-36D8F524D0BE}"/>
                  </a:ext>
                </a:extLst>
              </p:cNvPr>
              <p:cNvSpPr txBox="1"/>
              <p:nvPr/>
            </p:nvSpPr>
            <p:spPr>
              <a:xfrm>
                <a:off x="1060157" y="1775692"/>
                <a:ext cx="2858947" cy="5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Control Algorithm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428B2A-4BA9-4A66-A567-B9586A3C877B}"/>
                  </a:ext>
                </a:extLst>
              </p:cNvPr>
              <p:cNvSpPr txBox="1"/>
              <p:nvPr/>
            </p:nvSpPr>
            <p:spPr>
              <a:xfrm>
                <a:off x="753856" y="2239910"/>
                <a:ext cx="34715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Processes system state data 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OpenSwarm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Updates robot target positions with 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Returns new target positions to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OpenSwarm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0E5812-B661-41EA-B53A-6E5FA79F4056}"/>
                </a:ext>
              </a:extLst>
            </p:cNvPr>
            <p:cNvGrpSpPr/>
            <p:nvPr/>
          </p:nvGrpSpPr>
          <p:grpSpPr>
            <a:xfrm>
              <a:off x="7804972" y="1211916"/>
              <a:ext cx="3633172" cy="3349691"/>
              <a:chOff x="8068833" y="1442227"/>
              <a:chExt cx="3633172" cy="334969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D28025A-A58C-4029-B97C-685E53D82F0B}"/>
                  </a:ext>
                </a:extLst>
              </p:cNvPr>
              <p:cNvGrpSpPr/>
              <p:nvPr/>
            </p:nvGrpSpPr>
            <p:grpSpPr>
              <a:xfrm>
                <a:off x="8068833" y="1442227"/>
                <a:ext cx="3633172" cy="3349691"/>
                <a:chOff x="7327197" y="1932972"/>
                <a:chExt cx="3404681" cy="299205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09C65D7-8751-4D26-83A5-EF2493C44A85}"/>
                    </a:ext>
                  </a:extLst>
                </p:cNvPr>
                <p:cNvSpPr/>
                <p:nvPr/>
              </p:nvSpPr>
              <p:spPr>
                <a:xfrm>
                  <a:off x="7327197" y="1932972"/>
                  <a:ext cx="3404681" cy="2992056"/>
                </a:xfrm>
                <a:prstGeom prst="roundRect">
                  <a:avLst/>
                </a:prstGeom>
                <a:solidFill>
                  <a:srgbClr val="008E5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2072519-3007-489F-886C-D510D9871F33}"/>
                    </a:ext>
                  </a:extLst>
                </p:cNvPr>
                <p:cNvSpPr txBox="1"/>
                <p:nvPr/>
              </p:nvSpPr>
              <p:spPr>
                <a:xfrm>
                  <a:off x="7600063" y="1982699"/>
                  <a:ext cx="28589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i="1" dirty="0" err="1">
                      <a:solidFill>
                        <a:schemeClr val="bg1"/>
                      </a:solidFill>
                    </a:rPr>
                    <a:t>OpenSwarm</a:t>
                  </a:r>
                  <a:endParaRPr lang="en-US" sz="2800" b="1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424F54-7ABD-4E51-9A20-252331E60286}"/>
                  </a:ext>
                </a:extLst>
              </p:cNvPr>
              <p:cNvSpPr txBox="1"/>
              <p:nvPr/>
            </p:nvSpPr>
            <p:spPr>
              <a:xfrm>
                <a:off x="8148678" y="2015175"/>
                <a:ext cx="347348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Tracks, logs, and returns robot positions to control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Determines directions to send to each robot given current and target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Sends directional commands until robots converge on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Receives, logs, and returns sensor data read by each robot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D397C63-5BD1-4EDA-9D04-8B1BC0EB98C1}"/>
                </a:ext>
              </a:extLst>
            </p:cNvPr>
            <p:cNvGrpSpPr/>
            <p:nvPr/>
          </p:nvGrpSpPr>
          <p:grpSpPr>
            <a:xfrm>
              <a:off x="2470785" y="853101"/>
              <a:ext cx="1702853" cy="358815"/>
              <a:chOff x="2470785" y="853101"/>
              <a:chExt cx="1702853" cy="358815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889A07-7CB3-46A5-AB1D-150302955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785" y="853101"/>
                <a:ext cx="170285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F347444-0EFC-4665-9BF6-9B61F7E94507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V="1">
                <a:off x="2489630" y="853102"/>
                <a:ext cx="0" cy="3588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0F434B-5BDE-4885-820C-CDAC0BF481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9298" y="5562816"/>
              <a:ext cx="170285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CE8EC2-AC19-4AD2-A230-139AEDD45D55}"/>
                </a:ext>
              </a:extLst>
            </p:cNvPr>
            <p:cNvCxnSpPr>
              <a:cxnSpLocks/>
            </p:cNvCxnSpPr>
            <p:nvPr/>
          </p:nvCxnSpPr>
          <p:spPr>
            <a:xfrm>
              <a:off x="9603306" y="4578692"/>
              <a:ext cx="0" cy="9841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BFECD2-E90D-4D5C-B4FF-F9A0F7463FE6}"/>
                </a:ext>
              </a:extLst>
            </p:cNvPr>
            <p:cNvGrpSpPr/>
            <p:nvPr/>
          </p:nvGrpSpPr>
          <p:grpSpPr>
            <a:xfrm>
              <a:off x="7804972" y="849290"/>
              <a:ext cx="1836233" cy="290286"/>
              <a:chOff x="7804972" y="849290"/>
              <a:chExt cx="1836233" cy="290286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0E85EDE-978D-4D71-B6E2-EC6865212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1558" y="853101"/>
                <a:ext cx="0" cy="2864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97C347-6FC5-4662-8DF6-3560D4393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972" y="849290"/>
                <a:ext cx="18362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FE2D88F-0CAD-4C48-A408-40D93421A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631" y="4654875"/>
              <a:ext cx="0" cy="904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FF234B-02AB-43FE-B485-9C811FF16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785" y="5562815"/>
              <a:ext cx="1915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6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8BE6625-F4DB-4CF7-8F87-357E3563AC47}"/>
              </a:ext>
            </a:extLst>
          </p:cNvPr>
          <p:cNvSpPr/>
          <p:nvPr/>
        </p:nvSpPr>
        <p:spPr>
          <a:xfrm>
            <a:off x="2421485" y="-47141"/>
            <a:ext cx="6411931" cy="6639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router icon">
            <a:extLst>
              <a:ext uri="{FF2B5EF4-FFF2-40B4-BE49-F238E27FC236}">
                <a16:creationId xmlns:a16="http://schemas.microsoft.com/office/drawing/2014/main" id="{363C4800-21FA-41E9-8969-61594574F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350" y="265703"/>
            <a:ext cx="1058260" cy="105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webcam icon">
            <a:extLst>
              <a:ext uri="{FF2B5EF4-FFF2-40B4-BE49-F238E27FC236}">
                <a16:creationId xmlns:a16="http://schemas.microsoft.com/office/drawing/2014/main" id="{3423E393-2C19-4B5F-A0DC-1B4E068A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627451" y="1512219"/>
            <a:ext cx="468549" cy="4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0F26FE-B3E4-4934-BC58-E56CF6C88000}"/>
              </a:ext>
            </a:extLst>
          </p:cNvPr>
          <p:cNvCxnSpPr/>
          <p:nvPr/>
        </p:nvCxnSpPr>
        <p:spPr>
          <a:xfrm flipV="1">
            <a:off x="3098259" y="5404042"/>
            <a:ext cx="1018161" cy="71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371B92-C792-47B6-B36A-E84978445A8F}"/>
              </a:ext>
            </a:extLst>
          </p:cNvPr>
          <p:cNvCxnSpPr/>
          <p:nvPr/>
        </p:nvCxnSpPr>
        <p:spPr>
          <a:xfrm flipV="1">
            <a:off x="7251969" y="5404042"/>
            <a:ext cx="1018161" cy="716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C5B47-B90B-4958-94B1-289ACFAEA680}"/>
              </a:ext>
            </a:extLst>
          </p:cNvPr>
          <p:cNvCxnSpPr>
            <a:stCxn id="1026" idx="3"/>
          </p:cNvCxnSpPr>
          <p:nvPr/>
        </p:nvCxnSpPr>
        <p:spPr>
          <a:xfrm flipH="1">
            <a:off x="3098259" y="1746493"/>
            <a:ext cx="2529192" cy="437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A0F488-A6DB-46F0-8FD6-816B1CD4D3D3}"/>
              </a:ext>
            </a:extLst>
          </p:cNvPr>
          <p:cNvCxnSpPr>
            <a:stCxn id="1026" idx="3"/>
          </p:cNvCxnSpPr>
          <p:nvPr/>
        </p:nvCxnSpPr>
        <p:spPr>
          <a:xfrm flipH="1">
            <a:off x="4116420" y="1746493"/>
            <a:ext cx="1511031" cy="365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7D4F38-6DEA-407B-B4F8-BF196232A2EF}"/>
              </a:ext>
            </a:extLst>
          </p:cNvPr>
          <p:cNvCxnSpPr>
            <a:stCxn id="1026" idx="1"/>
          </p:cNvCxnSpPr>
          <p:nvPr/>
        </p:nvCxnSpPr>
        <p:spPr>
          <a:xfrm>
            <a:off x="6096000" y="1746493"/>
            <a:ext cx="2174130" cy="3657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CED7A4E5-7D2D-4E56-A5E0-22958723F0D3}"/>
              </a:ext>
            </a:extLst>
          </p:cNvPr>
          <p:cNvSpPr/>
          <p:nvPr/>
        </p:nvSpPr>
        <p:spPr>
          <a:xfrm>
            <a:off x="3147006" y="5404042"/>
            <a:ext cx="5123124" cy="716601"/>
          </a:xfrm>
          <a:prstGeom prst="parallelogram">
            <a:avLst>
              <a:gd name="adj" fmla="val 13327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AAF459-BEE6-4A32-902B-4C5D21B5FC68}"/>
              </a:ext>
            </a:extLst>
          </p:cNvPr>
          <p:cNvGrpSpPr/>
          <p:nvPr/>
        </p:nvGrpSpPr>
        <p:grpSpPr>
          <a:xfrm>
            <a:off x="3098259" y="1250332"/>
            <a:ext cx="5171871" cy="4870311"/>
            <a:chOff x="3098259" y="976012"/>
            <a:chExt cx="5171871" cy="48703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771103-1BE0-4F86-8A50-295DB9296A61}"/>
                </a:ext>
              </a:extLst>
            </p:cNvPr>
            <p:cNvSpPr/>
            <p:nvPr/>
          </p:nvSpPr>
          <p:spPr>
            <a:xfrm>
              <a:off x="3098259" y="1692613"/>
              <a:ext cx="4153710" cy="4153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7C4CB3-94B1-4D35-8206-A70493249293}"/>
                </a:ext>
              </a:extLst>
            </p:cNvPr>
            <p:cNvSpPr/>
            <p:nvPr/>
          </p:nvSpPr>
          <p:spPr>
            <a:xfrm>
              <a:off x="4116420" y="976012"/>
              <a:ext cx="4153710" cy="4153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9D1588C-9D0D-4A18-8257-85DA2EE6BDF4}"/>
                </a:ext>
              </a:extLst>
            </p:cNvPr>
            <p:cNvCxnSpPr/>
            <p:nvPr/>
          </p:nvCxnSpPr>
          <p:spPr>
            <a:xfrm flipV="1">
              <a:off x="3098259" y="976012"/>
              <a:ext cx="1018161" cy="716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FF62A0-41B7-4A2F-826D-5BA3CCC67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969" y="976012"/>
              <a:ext cx="1018161" cy="7166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4153BF-9AC6-4792-A4A4-08509CD0AB62}"/>
                </a:ext>
              </a:extLst>
            </p:cNvPr>
            <p:cNvCxnSpPr>
              <a:cxnSpLocks/>
            </p:cNvCxnSpPr>
            <p:nvPr/>
          </p:nvCxnSpPr>
          <p:spPr>
            <a:xfrm>
              <a:off x="3775734" y="1237899"/>
              <a:ext cx="40779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B2ED8FAC-BFCE-4CEA-92E1-605D42E3BF2B}"/>
              </a:ext>
            </a:extLst>
          </p:cNvPr>
          <p:cNvSpPr/>
          <p:nvPr/>
        </p:nvSpPr>
        <p:spPr>
          <a:xfrm rot="16200000">
            <a:off x="5115791" y="4218739"/>
            <a:ext cx="118645" cy="4153710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8B358D75-9372-46A2-ADB3-B1EE894D69E4}"/>
              </a:ext>
            </a:extLst>
          </p:cNvPr>
          <p:cNvSpPr/>
          <p:nvPr/>
        </p:nvSpPr>
        <p:spPr>
          <a:xfrm rot="13829067">
            <a:off x="7892391" y="5243281"/>
            <a:ext cx="56272" cy="127338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F34A13-26AA-4AF5-B4C6-0D50D1C37542}"/>
              </a:ext>
            </a:extLst>
          </p:cNvPr>
          <p:cNvSpPr txBox="1"/>
          <p:nvPr/>
        </p:nvSpPr>
        <p:spPr>
          <a:xfrm>
            <a:off x="4966996" y="6367705"/>
            <a:ext cx="132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5’-10’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0F1494-DDDF-446B-85D0-109E4E1910BA}"/>
              </a:ext>
            </a:extLst>
          </p:cNvPr>
          <p:cNvSpPr txBox="1"/>
          <p:nvPr/>
        </p:nvSpPr>
        <p:spPr>
          <a:xfrm>
            <a:off x="7971271" y="5885838"/>
            <a:ext cx="132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5’-10’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BEB4C1-6220-4025-9D7B-5D6EBC3CB127}"/>
              </a:ext>
            </a:extLst>
          </p:cNvPr>
          <p:cNvCxnSpPr>
            <a:stCxn id="1026" idx="1"/>
          </p:cNvCxnSpPr>
          <p:nvPr/>
        </p:nvCxnSpPr>
        <p:spPr>
          <a:xfrm>
            <a:off x="6096000" y="1746493"/>
            <a:ext cx="1155969" cy="4374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9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BC3067-30C3-4321-BC0E-F91370C930C8}"/>
              </a:ext>
            </a:extLst>
          </p:cNvPr>
          <p:cNvSpPr/>
          <p:nvPr/>
        </p:nvSpPr>
        <p:spPr>
          <a:xfrm>
            <a:off x="1215956" y="272374"/>
            <a:ext cx="6780179" cy="6313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DF46EA-A9A2-43B8-80D9-39DE5A3294F3}"/>
              </a:ext>
            </a:extLst>
          </p:cNvPr>
          <p:cNvSpPr/>
          <p:nvPr/>
        </p:nvSpPr>
        <p:spPr>
          <a:xfrm>
            <a:off x="3249038" y="1731523"/>
            <a:ext cx="2714017" cy="428989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63AB9-D6B6-4A84-A9B8-B0D75AF2AA9C}"/>
              </a:ext>
            </a:extLst>
          </p:cNvPr>
          <p:cNvSpPr txBox="1"/>
          <p:nvPr/>
        </p:nvSpPr>
        <p:spPr>
          <a:xfrm>
            <a:off x="3623552" y="1332690"/>
            <a:ext cx="196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CB66AD-59AD-4B43-9EE7-0AF9CA0A9CE1}"/>
              </a:ext>
            </a:extLst>
          </p:cNvPr>
          <p:cNvSpPr txBox="1"/>
          <p:nvPr/>
        </p:nvSpPr>
        <p:spPr>
          <a:xfrm>
            <a:off x="1556426" y="3691806"/>
            <a:ext cx="169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Robot 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7B343-6F14-4B93-935E-CB3CB9434E68}"/>
              </a:ext>
            </a:extLst>
          </p:cNvPr>
          <p:cNvSpPr txBox="1"/>
          <p:nvPr/>
        </p:nvSpPr>
        <p:spPr>
          <a:xfrm>
            <a:off x="5963055" y="3691806"/>
            <a:ext cx="169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Robot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011EB-776B-43E5-BBF3-4BC8AAEDB019}"/>
              </a:ext>
            </a:extLst>
          </p:cNvPr>
          <p:cNvSpPr txBox="1"/>
          <p:nvPr/>
        </p:nvSpPr>
        <p:spPr>
          <a:xfrm>
            <a:off x="3623552" y="6050922"/>
            <a:ext cx="196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Tail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2EA5D8-53CF-4C85-98E2-ED962BF87C01}"/>
              </a:ext>
            </a:extLst>
          </p:cNvPr>
          <p:cNvSpPr/>
          <p:nvPr/>
        </p:nvSpPr>
        <p:spPr>
          <a:xfrm>
            <a:off x="4338535" y="2042490"/>
            <a:ext cx="535022" cy="5350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412732-C7BD-4B4A-B6F4-99F340D2AB02}"/>
              </a:ext>
            </a:extLst>
          </p:cNvPr>
          <p:cNvSpPr/>
          <p:nvPr/>
        </p:nvSpPr>
        <p:spPr>
          <a:xfrm>
            <a:off x="4873557" y="4444904"/>
            <a:ext cx="535022" cy="5350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F67419E-0F0C-4777-BAF4-311DBC818589}"/>
              </a:ext>
            </a:extLst>
          </p:cNvPr>
          <p:cNvSpPr/>
          <p:nvPr/>
        </p:nvSpPr>
        <p:spPr>
          <a:xfrm>
            <a:off x="3803513" y="4439564"/>
            <a:ext cx="535022" cy="5350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53A800-3894-4040-A4C8-BB95B0D1874C}"/>
              </a:ext>
            </a:extLst>
          </p:cNvPr>
          <p:cNvCxnSpPr>
            <a:cxnSpLocks/>
          </p:cNvCxnSpPr>
          <p:nvPr/>
        </p:nvCxnSpPr>
        <p:spPr>
          <a:xfrm flipV="1">
            <a:off x="4606046" y="505838"/>
            <a:ext cx="0" cy="749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14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10</cp:revision>
  <dcterms:created xsi:type="dcterms:W3CDTF">2019-09-22T17:25:49Z</dcterms:created>
  <dcterms:modified xsi:type="dcterms:W3CDTF">2019-09-23T22:17:18Z</dcterms:modified>
</cp:coreProperties>
</file>