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6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E21290F-F3B8-4078-9401-2F7D0AD09D0B}">
          <p14:sldIdLst>
            <p14:sldId id="256"/>
            <p14:sldId id="257"/>
            <p14:sldId id="258"/>
            <p14:sldId id="265"/>
            <p14:sldId id="259"/>
            <p14:sldId id="264"/>
            <p14:sldId id="266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8AD4EB-B5A9-824B-B61D-15EB60E53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4B5FBED-68C3-FA42-B185-8CC360AF7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8FDE86-75C6-7A2D-5C19-39084993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29E059-A264-AC76-F53D-35218A81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61491-CF6D-74DE-7B2E-9CBE3EDB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9984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3D413-84D5-E9B9-0912-6F6E27A71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E8928F-315A-9D1A-2AC8-5729022A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AF1B6-930F-8CF9-8494-C3E03C4FE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4408A1-57EF-0CA6-BB23-3BE5086F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5A218-8591-8B58-C54A-E555D8560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051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C46942-DCC0-FB18-40FB-A21123D0C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8CA98B-5EA7-4AA4-4C40-7083DD15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BF3C8-F2F5-B02B-F740-2F2F8BA4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04B293-AFF8-3246-A35A-6189C9FBF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CD227D-9D05-602D-1A99-47FFAC82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036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AD328-7ECB-3E02-4F65-3ACAAEED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80B7B4-C99E-353A-AFF9-64FD163F7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695788-35FD-CCD0-AF13-A2FF46EA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9ED943-8CD6-D942-BCC0-4572F64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52AF82-6E50-CD39-A90B-ED40CFDE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35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D4E3D-7AEF-E3E1-4E01-A59FC0D0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89BC8E-BD92-A3C1-85B7-3856C167D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BCC8F6-FC17-EC89-B27F-72BE58A82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E7A8CF-118C-B1FC-EDDE-526C7606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A5A656-0254-DC29-2975-CFB79CE1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215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28672F-B34D-2956-F134-46E6E6DF3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96BAD5-3023-75C2-3CAF-4C21B8B580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567C24-6941-8F34-84E8-D168BA883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74D970-1D9E-74A4-53DE-8410C7ED8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067FF1-5584-04AE-C35C-8CDCD7BF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B1B266-893E-79DF-9BD3-8193C71F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816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E346D-9633-6BEC-B939-BF8FFCB3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FAA9D5-8236-33D1-3E64-3D354F6B5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F112CF-47D4-A3ED-F06A-484777AF5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B6CE12E-0344-9612-D15D-113989489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EC470A-1649-3B5C-6CA0-BE15DE350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5C13534-CCAD-70CD-686A-CB129301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3D4D79-C019-E10B-A6A8-BE9C5D81B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6B47F4-211D-97BF-4487-0221601B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7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D098E-982A-B49B-4881-66CE27A1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AFBD6F-E8A0-F322-9C2B-018D84A3E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961BEF5-619C-160A-9B86-F938E086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E54B232-6A6B-6426-DE6F-302805204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78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A9B4F1-B882-07D1-EB26-5998B61DC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3554358-573B-84E7-1B7D-A4677FDE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F5E4E5-1F0E-0DC4-0D67-BB4259E0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6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A7480-C6CD-6E40-B1B4-D4E1497C0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B65FB-A8CA-BE70-4D77-CFEAFF57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C188B5-3C04-8190-AFA5-2B112CBB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3623BA-5138-5D90-5A5D-F049DCD7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8468C9-C7BC-C63C-9FDD-008A7369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C8A9A2-1258-A074-72AE-C003F565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9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8FA0C-187C-311C-42E9-E0A1C5CB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64D4EA-DEB5-EF6E-E0B9-9FF04121F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92A7F0-099B-5EDE-056F-C961EFCF5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7F4C91-F1D2-29AC-630F-0A3F5F205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91128C-C151-BC69-F868-E35C3A65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5D99C7-827A-F23A-6172-2EE93EA0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954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006F53-EB26-BF85-24C2-12AFEC0E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4C7649-8334-635C-CF68-ACE398BC6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2FFBCA-6E40-E19A-47C6-9BFD575B4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1D8BCF-9B1F-461B-95FC-0AF985D6F822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9E591D-E5C3-A00B-63E9-5D311CF2A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10ADEE-BED5-5CF0-A58B-1ABC77598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417A9-ED1B-4EBF-A0BA-6406A120CB7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94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76145-31DE-1966-08F0-9B83547B72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RC-Auto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E2FDB9-EB13-05BB-90E7-6203F1900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29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9F25-98C8-FC66-3209-B20CD685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6. </a:t>
            </a:r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Test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98F20-E12A-FF57-E4F0-C5AE75A2F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553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F062CF-EC8D-D9BF-0A64-470A09510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</a:t>
            </a:r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Fazit und Ausblick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DB06EC-AA2A-E7E4-3A4A-DD8F9D32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Erweiterungen:</a:t>
            </a:r>
          </a:p>
          <a:p>
            <a:pPr lvl="1"/>
            <a:r>
              <a:rPr lang="de-DE" dirty="0"/>
              <a:t>Autonomes fahren</a:t>
            </a:r>
          </a:p>
          <a:p>
            <a:pPr lvl="1"/>
            <a:r>
              <a:rPr lang="de-DE" dirty="0"/>
              <a:t>Einstellbare Geschwindigkeit</a:t>
            </a:r>
          </a:p>
          <a:p>
            <a:pPr lvl="1"/>
            <a:endParaRPr lang="de-DE" dirty="0"/>
          </a:p>
          <a:p>
            <a:r>
              <a:rPr lang="de-DE" dirty="0"/>
              <a:t>Benutzerfreundlichkeit verbessern </a:t>
            </a:r>
          </a:p>
          <a:p>
            <a:pPr lvl="1"/>
            <a:r>
              <a:rPr lang="de-DE" dirty="0"/>
              <a:t>IP-Adresse am Raspberry Pi anzeigen</a:t>
            </a:r>
          </a:p>
          <a:p>
            <a:pPr lvl="1"/>
            <a:r>
              <a:rPr lang="de-DE" dirty="0"/>
              <a:t>Verbindungstatus anzeigen</a:t>
            </a:r>
          </a:p>
          <a:p>
            <a:pPr lvl="1"/>
            <a:r>
              <a:rPr lang="de-DE" dirty="0"/>
              <a:t>WLAN-Verbindung direkt am Auto einstellen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9709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F76EF7-F753-7514-F80D-798D063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Problem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2D6C4-6106-83BD-3132-C7DB0EBA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4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7CCDF-0580-36F3-4AEE-C8E4C52F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2A9EA8-BD10-9185-6601-31FA251C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Use Case:</a:t>
            </a:r>
          </a:p>
        </p:txBody>
      </p:sp>
    </p:spTree>
    <p:extLst>
      <p:ext uri="{BB962C8B-B14F-4D97-AF65-F5344CB8AC3E}">
        <p14:creationId xmlns:p14="http://schemas.microsoft.com/office/powerpoint/2010/main" val="106432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63A1-1D89-475E-025F-F649A580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71628-F732-CB69-8BB8-B0D10E36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>
                <a:solidFill>
                  <a:srgbClr val="1D2125"/>
                </a:solidFill>
                <a:latin typeface="-apple-system"/>
              </a:rPr>
              <a:t>Projektplan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A9487A-7191-84FA-B471-B153127D9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Arbeitspaketstruktur:</a:t>
            </a:r>
          </a:p>
        </p:txBody>
      </p:sp>
    </p:spTree>
    <p:extLst>
      <p:ext uri="{BB962C8B-B14F-4D97-AF65-F5344CB8AC3E}">
        <p14:creationId xmlns:p14="http://schemas.microsoft.com/office/powerpoint/2010/main" val="3754500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167F9-CFCD-9566-124A-9F5980BC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06CC4E-E49D-8C53-3D0D-A29E7B3DF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Gantt-Diagramm: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5A9EF3-2EA0-E665-2E41-E4497BF00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58" b="-5285"/>
          <a:stretch/>
        </p:blipFill>
        <p:spPr bwMode="auto">
          <a:xfrm>
            <a:off x="245079" y="2864360"/>
            <a:ext cx="11701842" cy="227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09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EA307-D178-FFFB-AFFF-A11EDF0E3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0D5F6-909B-2754-BD80-19EE2590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Projektplan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EE68E2-5393-B795-84F6-65F7957C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Kosten:</a:t>
            </a:r>
          </a:p>
        </p:txBody>
      </p:sp>
    </p:spTree>
    <p:extLst>
      <p:ext uri="{BB962C8B-B14F-4D97-AF65-F5344CB8AC3E}">
        <p14:creationId xmlns:p14="http://schemas.microsoft.com/office/powerpoint/2010/main" val="305160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1388-79B8-BBB8-107F-C52FD034B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15FCE-3893-49BB-04A9-BC3E29D9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Architektur und Verhalten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2630DC-176F-91EA-4AD1-81CB86D2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TopLevel</a:t>
            </a:r>
            <a:r>
              <a:rPr lang="de-DE" dirty="0"/>
              <a:t> Diagramm:</a:t>
            </a:r>
          </a:p>
        </p:txBody>
      </p:sp>
    </p:spTree>
    <p:extLst>
      <p:ext uri="{BB962C8B-B14F-4D97-AF65-F5344CB8AC3E}">
        <p14:creationId xmlns:p14="http://schemas.microsoft.com/office/powerpoint/2010/main" val="310719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9DC8F-379E-0543-6589-31A0D905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Architektur und Verhalten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E50BCF-AAAE-89B3-76A7-CBB66F83D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Sequenz Diagramm: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9D7E1F-2C2A-678F-134B-DA6C29A94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96" y="2282825"/>
            <a:ext cx="9297762" cy="4397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535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C92BC-771A-3266-2C74-339527E2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5. Implementierung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11424E-330A-9AA1-811B-B7A3547AE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Kodierungsrichtlinien</a:t>
            </a:r>
          </a:p>
          <a:p>
            <a:pPr lvl="1"/>
            <a:r>
              <a:rPr lang="de-DE" dirty="0">
                <a:solidFill>
                  <a:srgbClr val="1D2125"/>
                </a:solidFill>
                <a:latin typeface="-apple-system"/>
              </a:rPr>
              <a:t>Klassennamen werden groß geschrieben</a:t>
            </a:r>
          </a:p>
          <a:p>
            <a:pPr lvl="1"/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Objekte, Variablen und </a:t>
            </a:r>
            <a:r>
              <a:rPr lang="de-DE" dirty="0">
                <a:solidFill>
                  <a:srgbClr val="1D2125"/>
                </a:solidFill>
                <a:latin typeface="-apple-system"/>
              </a:rPr>
              <a:t>Funktionsnamen </a:t>
            </a:r>
            <a:r>
              <a:rPr lang="de-DE" b="0" i="0" dirty="0">
                <a:solidFill>
                  <a:srgbClr val="1D2125"/>
                </a:solidFill>
                <a:effectLst/>
                <a:latin typeface="-apple-system"/>
              </a:rPr>
              <a:t>werden klein geschrieben</a:t>
            </a:r>
          </a:p>
          <a:p>
            <a:pPr lvl="1"/>
            <a:r>
              <a:rPr lang="de-DE" dirty="0">
                <a:solidFill>
                  <a:srgbClr val="1D2125"/>
                </a:solidFill>
                <a:latin typeface="-apple-system"/>
              </a:rPr>
              <a:t>Wörter in Variablen werden groß geschrieben z.B. </a:t>
            </a:r>
            <a:r>
              <a:rPr lang="de-DE" dirty="0" err="1">
                <a:solidFill>
                  <a:srgbClr val="1D2125"/>
                </a:solidFill>
                <a:latin typeface="-apple-system"/>
              </a:rPr>
              <a:t>currentAngle</a:t>
            </a:r>
            <a:endParaRPr lang="de-DE" b="0" i="0" dirty="0">
              <a:solidFill>
                <a:srgbClr val="1D2125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Programmiersprachen: </a:t>
            </a:r>
          </a:p>
          <a:p>
            <a:pPr lvl="1"/>
            <a:r>
              <a:rPr lang="de-DE" dirty="0"/>
              <a:t>Android App: </a:t>
            </a:r>
            <a:r>
              <a:rPr lang="de-DE" dirty="0" err="1"/>
              <a:t>Kotlin</a:t>
            </a:r>
            <a:r>
              <a:rPr lang="de-DE" dirty="0"/>
              <a:t>, Java</a:t>
            </a:r>
          </a:p>
          <a:p>
            <a:pPr lvl="1"/>
            <a:r>
              <a:rPr lang="de-DE" dirty="0"/>
              <a:t>Raspberry Pi Pico 2 W: Python</a:t>
            </a:r>
          </a:p>
          <a:p>
            <a:pPr lvl="1"/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85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Breitbild</PresentationFormat>
  <Paragraphs>34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Office</vt:lpstr>
      <vt:lpstr>RC-Auto </vt:lpstr>
      <vt:lpstr>1. Problem</vt:lpstr>
      <vt:lpstr>2. Anforderungen</vt:lpstr>
      <vt:lpstr>3. Projektplan</vt:lpstr>
      <vt:lpstr>3. Projektplan</vt:lpstr>
      <vt:lpstr>3. Projektplan</vt:lpstr>
      <vt:lpstr>4. Architektur und Verhalten</vt:lpstr>
      <vt:lpstr>4. Architektur und Verhalten</vt:lpstr>
      <vt:lpstr>5. Implementierung</vt:lpstr>
      <vt:lpstr>6. Test</vt:lpstr>
      <vt:lpstr>7. Fazit und 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Jäger</dc:creator>
  <cp:lastModifiedBy>Jacob Jäger</cp:lastModifiedBy>
  <cp:revision>7</cp:revision>
  <dcterms:created xsi:type="dcterms:W3CDTF">2025-03-12T13:36:49Z</dcterms:created>
  <dcterms:modified xsi:type="dcterms:W3CDTF">2025-03-12T14:34:51Z</dcterms:modified>
</cp:coreProperties>
</file>