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66E6-14EF-4B03-A2F6-AF304AA86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4650E-B8F2-4216-8B94-CD05F1308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F609-D561-49C4-A810-11D9F2B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227C-51AD-4A6B-9594-D176DDC7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94D6-2B39-4634-BB9A-676DD148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5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B6B-5899-45DA-9A24-3CB17CC6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56C61-3ACE-47DC-8ACD-C09D36BC5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323E-412D-4BED-8DB7-2FB8DD25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9CAB-4EFA-4890-B2F9-37C2612B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4585-45D0-4C10-8EC8-9E97AC65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9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4E65B-368F-4D44-9108-4FF10B134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0F6D-6F65-4233-A829-E6EAFCC4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55D8-CEF0-4CC5-A63D-B248EDE5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B321-D6D2-4412-900C-CBE12E3C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AA43-E191-48C0-B85E-A14450D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61C1-30DA-45D9-817B-482760A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6261-04D1-4B69-824C-A008C5AF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FA18-2BF8-46B9-A0DD-686E1E78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769A-69F7-44BC-9CEC-F35811EF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8203-3DD2-4936-B52F-9247A9D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BA4C-7894-4077-BDC4-F2E90E1D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E39D-A357-427A-BE4B-2DC27ACA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2C2B-DD9C-42F8-8D2D-02C87D09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3570-1420-4F6C-8599-769F3C8B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DCE8-AA7D-4107-A3E5-D4E65ECF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FBF7-A974-46EA-A326-5A43269F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36DC-0833-400E-8F62-8B6F74FA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BC832-71B3-401C-B8CE-72E2EBD91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D5C3C-F2D1-45E2-A130-3764B8C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B23E-68B0-4481-A856-04ED65F6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6C2FB-8961-4AA7-A7EA-6074A98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C81D-1AC8-4399-8F0B-F9D2B0F6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9166-125C-4774-B042-8B1158B39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460B3-3F89-4636-A9C4-2DE891F9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6E763-1B92-4DC6-8CC1-FD258833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903BE-3109-47EA-B06F-BE2E0058E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0F9C9-9EB9-4528-8826-346B59C0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11FAA-884B-4A0C-A13D-16EFC994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A81D5-A1F8-4505-879F-81FEBE7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BBA4-2962-457A-A0DE-D557F794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A39C3-779A-4E7C-AD00-CA1E09F2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317F2-D131-4247-9256-67B70C9A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92306-15BB-47C1-BAC5-CC24CB7C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7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0093C-F784-41C2-8349-CFFD0FDB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F9DE3-AB30-412B-95C7-7BF8686D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123BE-F934-4385-A44E-E22D8467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6556-8832-4D3B-A57A-9621ED53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435D-FAC0-405B-952D-5633BE3D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337CC-D341-4BF3-BC23-D19B1BDB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9A430-F30C-4ECC-A2BA-9F1F87B6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2085-911E-49F5-B508-7BF83997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85C7-869C-4AEB-ACD1-B58B4D38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51AB-603F-45F1-99E0-56DC36A2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047A8-F027-429E-8E52-C358BAE2B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C0DCA-C216-4F15-B72E-3D6DEAC8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D3CB2-DC77-4824-B03E-8D7A5245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A606-4C5A-4C23-BD80-0CFC5C6C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532D-62B9-41FE-85D6-1A4A2FD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D3E59-3CCF-4A9F-A31D-27A2F321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1BBC-E388-456E-BCD8-1EC8AEA5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F101-C50C-45D4-A247-DADEEF54D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58E1-7D38-408C-946D-805A44DE0C9D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C46B-E1AD-4BA6-A637-114E93E47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CAF6-5719-4D20-A23E-A88F7FA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E920-E610-40C0-8149-BF2F21B46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9D6BD-3134-47E6-80D8-1550B92F7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9766" r="-1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D7D46-B82A-4DEE-A06C-A8926A5065C3}"/>
              </a:ext>
            </a:extLst>
          </p:cNvPr>
          <p:cNvSpPr txBox="1"/>
          <p:nvPr/>
        </p:nvSpPr>
        <p:spPr>
          <a:xfrm>
            <a:off x="4433978" y="2105561"/>
            <a:ext cx="3114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Rent.It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B38DFA-F8E6-4F40-8E4D-7B57BE1744D4}"/>
              </a:ext>
            </a:extLst>
          </p:cNvPr>
          <p:cNvCxnSpPr/>
          <p:nvPr/>
        </p:nvCxnSpPr>
        <p:spPr>
          <a:xfrm>
            <a:off x="3219091" y="3398808"/>
            <a:ext cx="5753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A5898-625D-4BA8-87FE-60A5B864DCA3}"/>
              </a:ext>
            </a:extLst>
          </p:cNvPr>
          <p:cNvSpPr txBox="1"/>
          <p:nvPr/>
        </p:nvSpPr>
        <p:spPr>
          <a:xfrm>
            <a:off x="4546275" y="3468619"/>
            <a:ext cx="260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4B994-9FAC-48EA-BBB5-216B2E259958}"/>
              </a:ext>
            </a:extLst>
          </p:cNvPr>
          <p:cNvSpPr txBox="1"/>
          <p:nvPr/>
        </p:nvSpPr>
        <p:spPr>
          <a:xfrm>
            <a:off x="4546274" y="3837951"/>
            <a:ext cx="260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Kirandeep Rai - 2038383</a:t>
            </a:r>
          </a:p>
        </p:txBody>
      </p:sp>
    </p:spTree>
    <p:extLst>
      <p:ext uri="{BB962C8B-B14F-4D97-AF65-F5344CB8AC3E}">
        <p14:creationId xmlns:p14="http://schemas.microsoft.com/office/powerpoint/2010/main" val="25159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8C5FC-2CE8-49DE-8B24-A8EB7588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035" y="438568"/>
            <a:ext cx="6614111" cy="56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BF9F8-66D7-45F6-B2C4-05A73A2C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1" y="716045"/>
            <a:ext cx="6675698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Rai</dc:creator>
  <cp:lastModifiedBy>Kiran Rai</cp:lastModifiedBy>
  <cp:revision>1</cp:revision>
  <dcterms:created xsi:type="dcterms:W3CDTF">2022-03-28T19:42:27Z</dcterms:created>
  <dcterms:modified xsi:type="dcterms:W3CDTF">2022-03-28T19:50:33Z</dcterms:modified>
</cp:coreProperties>
</file>