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7" r:id="rId4"/>
    <p:sldId id="296" r:id="rId5"/>
    <p:sldId id="268" r:id="rId6"/>
    <p:sldId id="260" r:id="rId7"/>
    <p:sldId id="289" r:id="rId8"/>
    <p:sldId id="261" r:id="rId9"/>
    <p:sldId id="269" r:id="rId10"/>
    <p:sldId id="281" r:id="rId11"/>
    <p:sldId id="283" r:id="rId12"/>
    <p:sldId id="282" r:id="rId13"/>
    <p:sldId id="270" r:id="rId14"/>
    <p:sldId id="286" r:id="rId15"/>
    <p:sldId id="287" r:id="rId16"/>
    <p:sldId id="290" r:id="rId17"/>
    <p:sldId id="293" r:id="rId18"/>
    <p:sldId id="292" r:id="rId19"/>
    <p:sldId id="272" r:id="rId20"/>
    <p:sldId id="271" r:id="rId21"/>
    <p:sldId id="273" r:id="rId22"/>
    <p:sldId id="274" r:id="rId23"/>
    <p:sldId id="277" r:id="rId24"/>
    <p:sldId id="278" r:id="rId25"/>
    <p:sldId id="263" r:id="rId26"/>
    <p:sldId id="294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EB8CF-6C7A-5879-479B-CCD6D41770DA}" v="1025" dt="2022-02-28T18:52:57.545"/>
    <p1510:client id="{195FE655-0B23-DB52-B5F5-B476FFD19845}" v="1470" dt="2022-03-15T19:24:01.258"/>
    <p1510:client id="{1B6E00BE-0B76-43FD-A061-2E03A5A808F5}" v="261" dt="2022-03-14T19:00:45.094"/>
    <p1510:client id="{1CADC6B3-26E0-5BB2-1964-4FE54185EA7A}" v="96" dt="2022-03-01T17:22:19.697"/>
    <p1510:client id="{2495F529-3AE2-B045-9491-FCBAE67AEBF9}" v="12" dt="2022-02-21T15:34:32.128"/>
    <p1510:client id="{33C8132B-B6CC-4F6A-9E4D-DD34CF953493}" v="1530" dt="2022-03-21T18:15:08.077"/>
    <p1510:client id="{5AFA20A5-5C9D-A33B-601F-165AA66B7C07}" v="86" dt="2022-03-16T11:07:55.608"/>
    <p1510:client id="{5EF1CF0A-1FEA-651A-B810-31CE66264BC1}" v="599" dt="2022-03-14T17:08:38.997"/>
    <p1510:client id="{6D07AB97-BC78-2891-32A7-852DB86345E9}" v="1119" dt="2022-03-07T17:33:04.914"/>
    <p1510:client id="{9B2039A0-7646-EC40-D0B9-B82812D7E89E}" v="40" dt="2022-03-24T12:59:31.281"/>
    <p1510:client id="{9E141234-B36F-6EC0-10F3-8CCF5F79229B}" v="37" dt="2022-03-24T00:39:58.235"/>
    <p1510:client id="{A295E035-3D88-4A0E-AB69-999DB7C4ACEE}" v="228" dt="2022-02-14T17:20:11.563"/>
    <p1510:client id="{AD93C986-1471-877A-269A-EF4EF0BF1836}" v="1951" dt="2022-02-28T03:29:05.324"/>
    <p1510:client id="{C05BB718-C37F-50DD-0256-DC711D94AE6F}" v="319" dt="2022-02-27T00:12:15.421"/>
    <p1510:client id="{CB8269A3-5B94-4DF2-44CB-97A25993FFD7}" v="123" dt="2022-03-14T11:53:54.217"/>
    <p1510:client id="{E188379C-83A2-0301-084F-3C25FA8C51D9}" v="5" dt="2022-02-14T17:21:48.883"/>
    <p1510:client id="{E851C52C-F6EB-A26B-FE2E-B3C568D080E5}" v="4" dt="2022-03-29T08:33:21.780"/>
    <p1510:client id="{F7C3660E-C59F-8BB1-AE4C-CAD06A9839A5}" v="1223" dt="2022-03-14T01:39:21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rdui, Tracy" userId="S::t.wordui@wlv.ac.uk::48ad5f77-e121-419b-b975-5d483725bc82" providerId="AD" clId="Web-{F7C3660E-C59F-8BB1-AE4C-CAD06A9839A5}"/>
    <pc:docChg chg="addSld delSld modSld sldOrd">
      <pc:chgData name="Wordui, Tracy" userId="S::t.wordui@wlv.ac.uk::48ad5f77-e121-419b-b975-5d483725bc82" providerId="AD" clId="Web-{F7C3660E-C59F-8BB1-AE4C-CAD06A9839A5}" dt="2022-03-14T01:39:21.059" v="810" actId="14100"/>
      <pc:docMkLst>
        <pc:docMk/>
      </pc:docMkLst>
      <pc:sldChg chg="modSp">
        <pc:chgData name="Wordui, Tracy" userId="S::t.wordui@wlv.ac.uk::48ad5f77-e121-419b-b975-5d483725bc82" providerId="AD" clId="Web-{F7C3660E-C59F-8BB1-AE4C-CAD06A9839A5}" dt="2022-03-14T01:03:21.861" v="213" actId="1076"/>
        <pc:sldMkLst>
          <pc:docMk/>
          <pc:sldMk cId="109857222" sldId="256"/>
        </pc:sldMkLst>
        <pc:spChg chg="mod">
          <ac:chgData name="Wordui, Tracy" userId="S::t.wordui@wlv.ac.uk::48ad5f77-e121-419b-b975-5d483725bc82" providerId="AD" clId="Web-{F7C3660E-C59F-8BB1-AE4C-CAD06A9839A5}" dt="2022-03-14T01:03:21.861" v="213" actId="1076"/>
          <ac:spMkLst>
            <pc:docMk/>
            <pc:sldMk cId="109857222" sldId="256"/>
            <ac:spMk id="3" creationId="{1222B320-74FE-4AF7-B515-61D083E94569}"/>
          </ac:spMkLst>
        </pc:spChg>
      </pc:sldChg>
      <pc:sldChg chg="addSp delSp modSp">
        <pc:chgData name="Wordui, Tracy" userId="S::t.wordui@wlv.ac.uk::48ad5f77-e121-419b-b975-5d483725bc82" providerId="AD" clId="Web-{F7C3660E-C59F-8BB1-AE4C-CAD06A9839A5}" dt="2022-03-14T01:39:21.059" v="810" actId="14100"/>
        <pc:sldMkLst>
          <pc:docMk/>
          <pc:sldMk cId="2931185052" sldId="260"/>
        </pc:sldMkLst>
        <pc:spChg chg="mod">
          <ac:chgData name="Wordui, Tracy" userId="S::t.wordui@wlv.ac.uk::48ad5f77-e121-419b-b975-5d483725bc82" providerId="AD" clId="Web-{F7C3660E-C59F-8BB1-AE4C-CAD06A9839A5}" dt="2022-03-14T01:30:07.278" v="660" actId="20577"/>
          <ac:spMkLst>
            <pc:docMk/>
            <pc:sldMk cId="2931185052" sldId="260"/>
            <ac:spMk id="2" creationId="{ACB607BE-B7F2-4D0B-86C2-C6C683304D44}"/>
          </ac:spMkLst>
        </pc:spChg>
        <pc:spChg chg="mod">
          <ac:chgData name="Wordui, Tracy" userId="S::t.wordui@wlv.ac.uk::48ad5f77-e121-419b-b975-5d483725bc82" providerId="AD" clId="Web-{F7C3660E-C59F-8BB1-AE4C-CAD06A9839A5}" dt="2022-03-14T01:32:16.328" v="694" actId="1076"/>
          <ac:spMkLst>
            <pc:docMk/>
            <pc:sldMk cId="2931185052" sldId="260"/>
            <ac:spMk id="6" creationId="{639E6078-C472-4581-940E-68ED92EBFFD5}"/>
          </ac:spMkLst>
        </pc:spChg>
        <pc:spChg chg="mod">
          <ac:chgData name="Wordui, Tracy" userId="S::t.wordui@wlv.ac.uk::48ad5f77-e121-419b-b975-5d483725bc82" providerId="AD" clId="Web-{F7C3660E-C59F-8BB1-AE4C-CAD06A9839A5}" dt="2022-03-14T01:32:16.359" v="702" actId="1076"/>
          <ac:spMkLst>
            <pc:docMk/>
            <pc:sldMk cId="2931185052" sldId="260"/>
            <ac:spMk id="7" creationId="{B71AD7DD-1F9C-41FE-86E9-910E12C36F0F}"/>
          </ac:spMkLst>
        </pc:spChg>
        <pc:spChg chg="mod">
          <ac:chgData name="Wordui, Tracy" userId="S::t.wordui@wlv.ac.uk::48ad5f77-e121-419b-b975-5d483725bc82" providerId="AD" clId="Web-{F7C3660E-C59F-8BB1-AE4C-CAD06A9839A5}" dt="2022-03-14T01:32:16.328" v="695" actId="1076"/>
          <ac:spMkLst>
            <pc:docMk/>
            <pc:sldMk cId="2931185052" sldId="260"/>
            <ac:spMk id="8" creationId="{87DDF1D0-6BAD-449F-AF0F-B72E8B891060}"/>
          </ac:spMkLst>
        </pc:spChg>
        <pc:spChg chg="mod">
          <ac:chgData name="Wordui, Tracy" userId="S::t.wordui@wlv.ac.uk::48ad5f77-e121-419b-b975-5d483725bc82" providerId="AD" clId="Web-{F7C3660E-C59F-8BB1-AE4C-CAD06A9839A5}" dt="2022-03-14T01:32:16.344" v="696" actId="1076"/>
          <ac:spMkLst>
            <pc:docMk/>
            <pc:sldMk cId="2931185052" sldId="260"/>
            <ac:spMk id="9" creationId="{A4F7F832-1F05-4C40-A5C1-90BAB4BF9173}"/>
          </ac:spMkLst>
        </pc:spChg>
        <pc:spChg chg="mod">
          <ac:chgData name="Wordui, Tracy" userId="S::t.wordui@wlv.ac.uk::48ad5f77-e121-419b-b975-5d483725bc82" providerId="AD" clId="Web-{F7C3660E-C59F-8BB1-AE4C-CAD06A9839A5}" dt="2022-03-14T01:34:49.145" v="759" actId="20577"/>
          <ac:spMkLst>
            <pc:docMk/>
            <pc:sldMk cId="2931185052" sldId="260"/>
            <ac:spMk id="12" creationId="{7F8AE7E2-CA0E-4F89-9F05-41CFB89003F3}"/>
          </ac:spMkLst>
        </pc:spChg>
        <pc:spChg chg="add mod">
          <ac:chgData name="Wordui, Tracy" userId="S::t.wordui@wlv.ac.uk::48ad5f77-e121-419b-b975-5d483725bc82" providerId="AD" clId="Web-{F7C3660E-C59F-8BB1-AE4C-CAD06A9839A5}" dt="2022-03-14T01:37:47.212" v="797" actId="20577"/>
          <ac:spMkLst>
            <pc:docMk/>
            <pc:sldMk cId="2931185052" sldId="260"/>
            <ac:spMk id="17" creationId="{6763EB1A-71B7-4911-AC80-7EC4598D3B1A}"/>
          </ac:spMkLst>
        </pc:spChg>
        <pc:spChg chg="add mod">
          <ac:chgData name="Wordui, Tracy" userId="S::t.wordui@wlv.ac.uk::48ad5f77-e121-419b-b975-5d483725bc82" providerId="AD" clId="Web-{F7C3660E-C59F-8BB1-AE4C-CAD06A9839A5}" dt="2022-03-14T01:39:21.059" v="810" actId="14100"/>
          <ac:spMkLst>
            <pc:docMk/>
            <pc:sldMk cId="2931185052" sldId="260"/>
            <ac:spMk id="19" creationId="{9042D2A9-AA58-4895-B150-F0EAA2000134}"/>
          </ac:spMkLst>
        </pc:spChg>
        <pc:picChg chg="mod">
          <ac:chgData name="Wordui, Tracy" userId="S::t.wordui@wlv.ac.uk::48ad5f77-e121-419b-b975-5d483725bc82" providerId="AD" clId="Web-{F7C3660E-C59F-8BB1-AE4C-CAD06A9839A5}" dt="2022-03-14T01:32:16.344" v="697" actId="1076"/>
          <ac:picMkLst>
            <pc:docMk/>
            <pc:sldMk cId="2931185052" sldId="260"/>
            <ac:picMk id="3" creationId="{54F96941-5F21-414B-B03F-9EAA2B592B04}"/>
          </ac:picMkLst>
        </pc:picChg>
        <pc:picChg chg="mod">
          <ac:chgData name="Wordui, Tracy" userId="S::t.wordui@wlv.ac.uk::48ad5f77-e121-419b-b975-5d483725bc82" providerId="AD" clId="Web-{F7C3660E-C59F-8BB1-AE4C-CAD06A9839A5}" dt="2022-03-14T01:32:16.328" v="693" actId="1076"/>
          <ac:picMkLst>
            <pc:docMk/>
            <pc:sldMk cId="2931185052" sldId="260"/>
            <ac:picMk id="5" creationId="{B35E3178-95A3-4F85-A454-67666242E124}"/>
          </ac:picMkLst>
        </pc:picChg>
        <pc:picChg chg="add mod">
          <ac:chgData name="Wordui, Tracy" userId="S::t.wordui@wlv.ac.uk::48ad5f77-e121-419b-b975-5d483725bc82" providerId="AD" clId="Web-{F7C3660E-C59F-8BB1-AE4C-CAD06A9839A5}" dt="2022-03-14T01:36:22.476" v="771" actId="1076"/>
          <ac:picMkLst>
            <pc:docMk/>
            <pc:sldMk cId="2931185052" sldId="260"/>
            <ac:picMk id="15" creationId="{750E8A07-839A-4E8A-BB03-B9C6C9736C0C}"/>
          </ac:picMkLst>
        </pc:picChg>
        <pc:picChg chg="add mod">
          <ac:chgData name="Wordui, Tracy" userId="S::t.wordui@wlv.ac.uk::48ad5f77-e121-419b-b975-5d483725bc82" providerId="AD" clId="Web-{F7C3660E-C59F-8BB1-AE4C-CAD06A9839A5}" dt="2022-03-14T01:37:59.728" v="799" actId="1076"/>
          <ac:picMkLst>
            <pc:docMk/>
            <pc:sldMk cId="2931185052" sldId="260"/>
            <ac:picMk id="16" creationId="{5347BEB1-918E-4FD9-B82C-18A7712EE3BE}"/>
          </ac:picMkLst>
        </pc:picChg>
        <pc:cxnChg chg="mod">
          <ac:chgData name="Wordui, Tracy" userId="S::t.wordui@wlv.ac.uk::48ad5f77-e121-419b-b975-5d483725bc82" providerId="AD" clId="Web-{F7C3660E-C59F-8BB1-AE4C-CAD06A9839A5}" dt="2022-03-14T01:32:16.375" v="703" actId="1076"/>
          <ac:cxnSpMkLst>
            <pc:docMk/>
            <pc:sldMk cId="2931185052" sldId="260"/>
            <ac:cxnSpMk id="4" creationId="{E1056F4E-F3F2-44DC-B4EE-4FF1EF62376A}"/>
          </ac:cxnSpMkLst>
        </pc:cxnChg>
        <pc:cxnChg chg="del">
          <ac:chgData name="Wordui, Tracy" userId="S::t.wordui@wlv.ac.uk::48ad5f77-e121-419b-b975-5d483725bc82" providerId="AD" clId="Web-{F7C3660E-C59F-8BB1-AE4C-CAD06A9839A5}" dt="2022-03-14T00:47:35.454" v="65"/>
          <ac:cxnSpMkLst>
            <pc:docMk/>
            <pc:sldMk cId="2931185052" sldId="260"/>
            <ac:cxnSpMk id="10" creationId="{05D185D2-F876-40D9-A44C-B5E8D5801CF5}"/>
          </ac:cxnSpMkLst>
        </pc:cxnChg>
        <pc:cxnChg chg="mod">
          <ac:chgData name="Wordui, Tracy" userId="S::t.wordui@wlv.ac.uk::48ad5f77-e121-419b-b975-5d483725bc82" providerId="AD" clId="Web-{F7C3660E-C59F-8BB1-AE4C-CAD06A9839A5}" dt="2022-03-14T01:32:16.344" v="698" actId="1076"/>
          <ac:cxnSpMkLst>
            <pc:docMk/>
            <pc:sldMk cId="2931185052" sldId="260"/>
            <ac:cxnSpMk id="11" creationId="{D41EC28C-61D8-41C1-9711-5BB733928EA2}"/>
          </ac:cxnSpMkLst>
        </pc:cxnChg>
        <pc:cxnChg chg="add mod">
          <ac:chgData name="Wordui, Tracy" userId="S::t.wordui@wlv.ac.uk::48ad5f77-e121-419b-b975-5d483725bc82" providerId="AD" clId="Web-{F7C3660E-C59F-8BB1-AE4C-CAD06A9839A5}" dt="2022-03-14T01:32:16.359" v="700" actId="1076"/>
          <ac:cxnSpMkLst>
            <pc:docMk/>
            <pc:sldMk cId="2931185052" sldId="260"/>
            <ac:cxnSpMk id="13" creationId="{209B7300-8B64-4506-A438-F36DCF41A8B8}"/>
          </ac:cxnSpMkLst>
        </pc:cxnChg>
        <pc:cxnChg chg="add mod">
          <ac:chgData name="Wordui, Tracy" userId="S::t.wordui@wlv.ac.uk::48ad5f77-e121-419b-b975-5d483725bc82" providerId="AD" clId="Web-{F7C3660E-C59F-8BB1-AE4C-CAD06A9839A5}" dt="2022-03-14T01:32:16.359" v="701" actId="1076"/>
          <ac:cxnSpMkLst>
            <pc:docMk/>
            <pc:sldMk cId="2931185052" sldId="260"/>
            <ac:cxnSpMk id="14" creationId="{3CB968C6-7366-4BBA-96DA-0199F87FD27D}"/>
          </ac:cxnSpMkLst>
        </pc:cxnChg>
        <pc:cxnChg chg="add mod">
          <ac:chgData name="Wordui, Tracy" userId="S::t.wordui@wlv.ac.uk::48ad5f77-e121-419b-b975-5d483725bc82" providerId="AD" clId="Web-{F7C3660E-C59F-8BB1-AE4C-CAD06A9839A5}" dt="2022-03-14T01:38:23.057" v="802" actId="14100"/>
          <ac:cxnSpMkLst>
            <pc:docMk/>
            <pc:sldMk cId="2931185052" sldId="260"/>
            <ac:cxnSpMk id="18" creationId="{2D141230-FBFA-44CF-A4CA-D6D3E32F2827}"/>
          </ac:cxnSpMkLst>
        </pc:cxnChg>
      </pc:sldChg>
      <pc:sldChg chg="modSp">
        <pc:chgData name="Wordui, Tracy" userId="S::t.wordui@wlv.ac.uk::48ad5f77-e121-419b-b975-5d483725bc82" providerId="AD" clId="Web-{F7C3660E-C59F-8BB1-AE4C-CAD06A9839A5}" dt="2022-03-14T00:57:55.587" v="171" actId="1076"/>
        <pc:sldMkLst>
          <pc:docMk/>
          <pc:sldMk cId="1862803280" sldId="261"/>
        </pc:sldMkLst>
        <pc:spChg chg="mod">
          <ac:chgData name="Wordui, Tracy" userId="S::t.wordui@wlv.ac.uk::48ad5f77-e121-419b-b975-5d483725bc82" providerId="AD" clId="Web-{F7C3660E-C59F-8BB1-AE4C-CAD06A9839A5}" dt="2022-03-14T00:49:21.540" v="82" actId="20577"/>
          <ac:spMkLst>
            <pc:docMk/>
            <pc:sldMk cId="1862803280" sldId="261"/>
            <ac:spMk id="8" creationId="{3D75DBA4-26C7-4D59-8E32-ED9EBFE7C39D}"/>
          </ac:spMkLst>
        </pc:spChg>
        <pc:picChg chg="mod">
          <ac:chgData name="Wordui, Tracy" userId="S::t.wordui@wlv.ac.uk::48ad5f77-e121-419b-b975-5d483725bc82" providerId="AD" clId="Web-{F7C3660E-C59F-8BB1-AE4C-CAD06A9839A5}" dt="2022-03-14T00:57:55.587" v="171" actId="1076"/>
          <ac:picMkLst>
            <pc:docMk/>
            <pc:sldMk cId="1862803280" sldId="261"/>
            <ac:picMk id="12" creationId="{2D10FC49-3E2E-4031-A64F-D0FF3FB9FA5A}"/>
          </ac:picMkLst>
        </pc:picChg>
      </pc:sldChg>
      <pc:sldChg chg="addSp delSp modSp">
        <pc:chgData name="Wordui, Tracy" userId="S::t.wordui@wlv.ac.uk::48ad5f77-e121-419b-b975-5d483725bc82" providerId="AD" clId="Web-{F7C3660E-C59F-8BB1-AE4C-CAD06A9839A5}" dt="2022-03-14T01:10:05.264" v="364" actId="20577"/>
        <pc:sldMkLst>
          <pc:docMk/>
          <pc:sldMk cId="21403527" sldId="269"/>
        </pc:sldMkLst>
        <pc:spChg chg="mod">
          <ac:chgData name="Wordui, Tracy" userId="S::t.wordui@wlv.ac.uk::48ad5f77-e121-419b-b975-5d483725bc82" providerId="AD" clId="Web-{F7C3660E-C59F-8BB1-AE4C-CAD06A9839A5}" dt="2022-03-14T00:59:13.620" v="196" actId="1076"/>
          <ac:spMkLst>
            <pc:docMk/>
            <pc:sldMk cId="21403527" sldId="269"/>
            <ac:spMk id="3" creationId="{C09BE1C8-1B5E-46C6-9536-6238D98FF097}"/>
          </ac:spMkLst>
        </pc:spChg>
        <pc:spChg chg="add mod">
          <ac:chgData name="Wordui, Tracy" userId="S::t.wordui@wlv.ac.uk::48ad5f77-e121-419b-b975-5d483725bc82" providerId="AD" clId="Web-{F7C3660E-C59F-8BB1-AE4C-CAD06A9839A5}" dt="2022-03-14T00:59:08.260" v="195" actId="1076"/>
          <ac:spMkLst>
            <pc:docMk/>
            <pc:sldMk cId="21403527" sldId="269"/>
            <ac:spMk id="9" creationId="{5A2903FF-D9BC-4934-8700-45CC8EADB40C}"/>
          </ac:spMkLst>
        </pc:spChg>
        <pc:spChg chg="mod">
          <ac:chgData name="Wordui, Tracy" userId="S::t.wordui@wlv.ac.uk::48ad5f77-e121-419b-b975-5d483725bc82" providerId="AD" clId="Web-{F7C3660E-C59F-8BB1-AE4C-CAD06A9839A5}" dt="2022-03-14T00:50:13.307" v="86" actId="1076"/>
          <ac:spMkLst>
            <pc:docMk/>
            <pc:sldMk cId="21403527" sldId="269"/>
            <ac:spMk id="16" creationId="{F0291BD1-260A-4E35-B35A-00B194110D84}"/>
          </ac:spMkLst>
        </pc:spChg>
        <pc:spChg chg="add mod">
          <ac:chgData name="Wordui, Tracy" userId="S::t.wordui@wlv.ac.uk::48ad5f77-e121-419b-b975-5d483725bc82" providerId="AD" clId="Web-{F7C3660E-C59F-8BB1-AE4C-CAD06A9839A5}" dt="2022-03-14T01:05:50.975" v="220"/>
          <ac:spMkLst>
            <pc:docMk/>
            <pc:sldMk cId="21403527" sldId="269"/>
            <ac:spMk id="19" creationId="{F887FC1E-49C5-45F1-AA82-2258479C9155}"/>
          </ac:spMkLst>
        </pc:spChg>
        <pc:spChg chg="add mod">
          <ac:chgData name="Wordui, Tracy" userId="S::t.wordui@wlv.ac.uk::48ad5f77-e121-419b-b975-5d483725bc82" providerId="AD" clId="Web-{F7C3660E-C59F-8BB1-AE4C-CAD06A9839A5}" dt="2022-03-14T01:10:05.264" v="364" actId="20577"/>
          <ac:spMkLst>
            <pc:docMk/>
            <pc:sldMk cId="21403527" sldId="269"/>
            <ac:spMk id="22" creationId="{DD9C600A-017C-4FFC-B95F-DE406DF2989F}"/>
          </ac:spMkLst>
        </pc:spChg>
        <pc:picChg chg="mod">
          <ac:chgData name="Wordui, Tracy" userId="S::t.wordui@wlv.ac.uk::48ad5f77-e121-419b-b975-5d483725bc82" providerId="AD" clId="Web-{F7C3660E-C59F-8BB1-AE4C-CAD06A9839A5}" dt="2022-03-14T00:50:13.292" v="85" actId="1076"/>
          <ac:picMkLst>
            <pc:docMk/>
            <pc:sldMk cId="21403527" sldId="269"/>
            <ac:picMk id="10" creationId="{4865D72A-005A-46B0-8AED-0DA79C2A6A42}"/>
          </ac:picMkLst>
        </pc:picChg>
        <pc:picChg chg="mod">
          <ac:chgData name="Wordui, Tracy" userId="S::t.wordui@wlv.ac.uk::48ad5f77-e121-419b-b975-5d483725bc82" providerId="AD" clId="Web-{F7C3660E-C59F-8BB1-AE4C-CAD06A9839A5}" dt="2022-03-14T00:50:05.854" v="84" actId="1076"/>
          <ac:picMkLst>
            <pc:docMk/>
            <pc:sldMk cId="21403527" sldId="269"/>
            <ac:picMk id="20" creationId="{AFA55E5F-441A-48AE-BF79-BC3010269C57}"/>
          </ac:picMkLst>
        </pc:picChg>
        <pc:picChg chg="mod">
          <ac:chgData name="Wordui, Tracy" userId="S::t.wordui@wlv.ac.uk::48ad5f77-e121-419b-b975-5d483725bc82" providerId="AD" clId="Web-{F7C3660E-C59F-8BB1-AE4C-CAD06A9839A5}" dt="2022-03-14T00:50:47.293" v="92" actId="14100"/>
          <ac:picMkLst>
            <pc:docMk/>
            <pc:sldMk cId="21403527" sldId="269"/>
            <ac:picMk id="21" creationId="{299F12D6-1E81-4212-A0D1-1127578084D7}"/>
          </ac:picMkLst>
        </pc:picChg>
        <pc:cxnChg chg="add del mod">
          <ac:chgData name="Wordui, Tracy" userId="S::t.wordui@wlv.ac.uk::48ad5f77-e121-419b-b975-5d483725bc82" providerId="AD" clId="Web-{F7C3660E-C59F-8BB1-AE4C-CAD06A9839A5}" dt="2022-03-14T00:49:58.010" v="83"/>
          <ac:cxnSpMkLst>
            <pc:docMk/>
            <pc:sldMk cId="21403527" sldId="269"/>
            <ac:cxnSpMk id="7" creationId="{A544A104-D343-4C1C-83E1-D75C5C718DCB}"/>
          </ac:cxnSpMkLst>
        </pc:cxnChg>
        <pc:cxnChg chg="add mod">
          <ac:chgData name="Wordui, Tracy" userId="S::t.wordui@wlv.ac.uk::48ad5f77-e121-419b-b975-5d483725bc82" providerId="AD" clId="Web-{F7C3660E-C59F-8BB1-AE4C-CAD06A9839A5}" dt="2022-03-14T00:50:28.730" v="90" actId="14100"/>
          <ac:cxnSpMkLst>
            <pc:docMk/>
            <pc:sldMk cId="21403527" sldId="269"/>
            <ac:cxnSpMk id="8" creationId="{BB96C6F5-8D1D-482D-9FD4-6475F463E4E1}"/>
          </ac:cxnSpMkLst>
        </pc:cxnChg>
      </pc:sldChg>
      <pc:sldChg chg="addSp delSp modSp">
        <pc:chgData name="Wordui, Tracy" userId="S::t.wordui@wlv.ac.uk::48ad5f77-e121-419b-b975-5d483725bc82" providerId="AD" clId="Web-{F7C3660E-C59F-8BB1-AE4C-CAD06A9839A5}" dt="2022-03-14T01:17:12.594" v="459"/>
        <pc:sldMkLst>
          <pc:docMk/>
          <pc:sldMk cId="3700314282" sldId="270"/>
        </pc:sldMkLst>
        <pc:spChg chg="del">
          <ac:chgData name="Wordui, Tracy" userId="S::t.wordui@wlv.ac.uk::48ad5f77-e121-419b-b975-5d483725bc82" providerId="AD" clId="Web-{F7C3660E-C59F-8BB1-AE4C-CAD06A9839A5}" dt="2022-03-14T01:17:12.594" v="459"/>
          <ac:spMkLst>
            <pc:docMk/>
            <pc:sldMk cId="3700314282" sldId="270"/>
            <ac:spMk id="8" creationId="{7FAC42B9-95BF-4874-AA32-C11C66595628}"/>
          </ac:spMkLst>
        </pc:spChg>
        <pc:spChg chg="mod">
          <ac:chgData name="Wordui, Tracy" userId="S::t.wordui@wlv.ac.uk::48ad5f77-e121-419b-b975-5d483725bc82" providerId="AD" clId="Web-{F7C3660E-C59F-8BB1-AE4C-CAD06A9839A5}" dt="2022-03-14T00:52:54.984" v="101" actId="1076"/>
          <ac:spMkLst>
            <pc:docMk/>
            <pc:sldMk cId="3700314282" sldId="270"/>
            <ac:spMk id="12" creationId="{44FC0B9D-7E9A-42E6-BDEB-3D7C6BF61D17}"/>
          </ac:spMkLst>
        </pc:spChg>
        <pc:spChg chg="add mod">
          <ac:chgData name="Wordui, Tracy" userId="S::t.wordui@wlv.ac.uk::48ad5f77-e121-419b-b975-5d483725bc82" providerId="AD" clId="Web-{F7C3660E-C59F-8BB1-AE4C-CAD06A9839A5}" dt="2022-03-14T00:56:50.022" v="157" actId="14100"/>
          <ac:spMkLst>
            <pc:docMk/>
            <pc:sldMk cId="3700314282" sldId="270"/>
            <ac:spMk id="18" creationId="{9F2283C2-6D51-4306-8EB6-F1783CEC7F46}"/>
          </ac:spMkLst>
        </pc:spChg>
        <pc:spChg chg="add mod">
          <ac:chgData name="Wordui, Tracy" userId="S::t.wordui@wlv.ac.uk::48ad5f77-e121-419b-b975-5d483725bc82" providerId="AD" clId="Web-{F7C3660E-C59F-8BB1-AE4C-CAD06A9839A5}" dt="2022-03-14T00:57:27.805" v="166" actId="1076"/>
          <ac:spMkLst>
            <pc:docMk/>
            <pc:sldMk cId="3700314282" sldId="270"/>
            <ac:spMk id="22" creationId="{83D78B8F-E21D-4AEC-A7C5-3BDF05C1DD6E}"/>
          </ac:spMkLst>
        </pc:spChg>
        <pc:picChg chg="mod">
          <ac:chgData name="Wordui, Tracy" userId="S::t.wordui@wlv.ac.uk::48ad5f77-e121-419b-b975-5d483725bc82" providerId="AD" clId="Web-{F7C3660E-C59F-8BB1-AE4C-CAD06A9839A5}" dt="2022-03-14T00:53:42.673" v="106" actId="1076"/>
          <ac:picMkLst>
            <pc:docMk/>
            <pc:sldMk cId="3700314282" sldId="270"/>
            <ac:picMk id="3" creationId="{6D603638-DDD8-48BF-B719-A5A6E9130AA7}"/>
          </ac:picMkLst>
        </pc:picChg>
        <pc:picChg chg="del">
          <ac:chgData name="Wordui, Tracy" userId="S::t.wordui@wlv.ac.uk::48ad5f77-e121-419b-b975-5d483725bc82" providerId="AD" clId="Web-{F7C3660E-C59F-8BB1-AE4C-CAD06A9839A5}" dt="2022-03-14T00:55:55.849" v="149"/>
          <ac:picMkLst>
            <pc:docMk/>
            <pc:sldMk cId="3700314282" sldId="270"/>
            <ac:picMk id="5" creationId="{18F4B5D7-CF51-47E9-99FE-8F959708D580}"/>
          </ac:picMkLst>
        </pc:picChg>
        <pc:picChg chg="add del mod">
          <ac:chgData name="Wordui, Tracy" userId="S::t.wordui@wlv.ac.uk::48ad5f77-e121-419b-b975-5d483725bc82" providerId="AD" clId="Web-{F7C3660E-C59F-8BB1-AE4C-CAD06A9839A5}" dt="2022-03-14T00:53:58.564" v="110"/>
          <ac:picMkLst>
            <pc:docMk/>
            <pc:sldMk cId="3700314282" sldId="270"/>
            <ac:picMk id="9" creationId="{AEC6A4A0-9209-413F-BE2F-7488315CEB65}"/>
          </ac:picMkLst>
        </pc:picChg>
        <pc:picChg chg="add mod">
          <ac:chgData name="Wordui, Tracy" userId="S::t.wordui@wlv.ac.uk::48ad5f77-e121-419b-b975-5d483725bc82" providerId="AD" clId="Web-{F7C3660E-C59F-8BB1-AE4C-CAD06A9839A5}" dt="2022-03-14T00:54:11.815" v="113" actId="1076"/>
          <ac:picMkLst>
            <pc:docMk/>
            <pc:sldMk cId="3700314282" sldId="270"/>
            <ac:picMk id="13" creationId="{B16EFB82-6FA0-4B67-B789-E0AC7B78870E}"/>
          </ac:picMkLst>
        </pc:picChg>
        <pc:picChg chg="add del mod">
          <ac:chgData name="Wordui, Tracy" userId="S::t.wordui@wlv.ac.uk::48ad5f77-e121-419b-b975-5d483725bc82" providerId="AD" clId="Web-{F7C3660E-C59F-8BB1-AE4C-CAD06A9839A5}" dt="2022-03-14T00:57:00.835" v="159"/>
          <ac:picMkLst>
            <pc:docMk/>
            <pc:sldMk cId="3700314282" sldId="270"/>
            <ac:picMk id="17" creationId="{896D385A-837A-48C3-8DF5-DA8C65FD1AA3}"/>
          </ac:picMkLst>
        </pc:picChg>
        <pc:picChg chg="add del mod">
          <ac:chgData name="Wordui, Tracy" userId="S::t.wordui@wlv.ac.uk::48ad5f77-e121-419b-b975-5d483725bc82" providerId="AD" clId="Web-{F7C3660E-C59F-8BB1-AE4C-CAD06A9839A5}" dt="2022-03-14T00:57:32.742" v="167"/>
          <ac:picMkLst>
            <pc:docMk/>
            <pc:sldMk cId="3700314282" sldId="270"/>
            <ac:picMk id="19" creationId="{66D12D94-E3BF-4AA1-BC36-2F6C093CA906}"/>
          </ac:picMkLst>
        </pc:picChg>
        <pc:picChg chg="add">
          <ac:chgData name="Wordui, Tracy" userId="S::t.wordui@wlv.ac.uk::48ad5f77-e121-419b-b975-5d483725bc82" providerId="AD" clId="Web-{F7C3660E-C59F-8BB1-AE4C-CAD06A9839A5}" dt="2022-03-14T00:57:41.211" v="168"/>
          <ac:picMkLst>
            <pc:docMk/>
            <pc:sldMk cId="3700314282" sldId="270"/>
            <ac:picMk id="24" creationId="{11706701-2D98-4565-8984-616374D4B818}"/>
          </ac:picMkLst>
        </pc:picChg>
        <pc:cxnChg chg="del">
          <ac:chgData name="Wordui, Tracy" userId="S::t.wordui@wlv.ac.uk::48ad5f77-e121-419b-b975-5d483725bc82" providerId="AD" clId="Web-{F7C3660E-C59F-8BB1-AE4C-CAD06A9839A5}" dt="2022-03-14T01:17:00.734" v="457"/>
          <ac:cxnSpMkLst>
            <pc:docMk/>
            <pc:sldMk cId="3700314282" sldId="270"/>
            <ac:cxnSpMk id="7" creationId="{1341958D-638E-49E9-B9BE-3C7F70015659}"/>
          </ac:cxnSpMkLst>
        </pc:cxnChg>
        <pc:cxnChg chg="del">
          <ac:chgData name="Wordui, Tracy" userId="S::t.wordui@wlv.ac.uk::48ad5f77-e121-419b-b975-5d483725bc82" providerId="AD" clId="Web-{F7C3660E-C59F-8BB1-AE4C-CAD06A9839A5}" dt="2022-03-14T01:17:04.141" v="458"/>
          <ac:cxnSpMkLst>
            <pc:docMk/>
            <pc:sldMk cId="3700314282" sldId="270"/>
            <ac:cxnSpMk id="14" creationId="{48119B31-007A-4E57-A87F-31948BA5306E}"/>
          </ac:cxnSpMkLst>
        </pc:cxnChg>
      </pc:sldChg>
      <pc:sldChg chg="modSp">
        <pc:chgData name="Wordui, Tracy" userId="S::t.wordui@wlv.ac.uk::48ad5f77-e121-419b-b975-5d483725bc82" providerId="AD" clId="Web-{F7C3660E-C59F-8BB1-AE4C-CAD06A9839A5}" dt="2022-03-14T01:01:36.343" v="205" actId="20577"/>
        <pc:sldMkLst>
          <pc:docMk/>
          <pc:sldMk cId="2037537384" sldId="271"/>
        </pc:sldMkLst>
        <pc:spChg chg="mod">
          <ac:chgData name="Wordui, Tracy" userId="S::t.wordui@wlv.ac.uk::48ad5f77-e121-419b-b975-5d483725bc82" providerId="AD" clId="Web-{F7C3660E-C59F-8BB1-AE4C-CAD06A9839A5}" dt="2022-03-14T01:01:36.343" v="205" actId="20577"/>
          <ac:spMkLst>
            <pc:docMk/>
            <pc:sldMk cId="2037537384" sldId="271"/>
            <ac:spMk id="8" creationId="{93874F86-E3F3-4B46-908E-EE77D31B8AA4}"/>
          </ac:spMkLst>
        </pc:spChg>
      </pc:sldChg>
      <pc:sldChg chg="modSp">
        <pc:chgData name="Wordui, Tracy" userId="S::t.wordui@wlv.ac.uk::48ad5f77-e121-419b-b975-5d483725bc82" providerId="AD" clId="Web-{F7C3660E-C59F-8BB1-AE4C-CAD06A9839A5}" dt="2022-03-14T01:01:57.640" v="212" actId="20577"/>
        <pc:sldMkLst>
          <pc:docMk/>
          <pc:sldMk cId="3729763131" sldId="272"/>
        </pc:sldMkLst>
        <pc:spChg chg="mod">
          <ac:chgData name="Wordui, Tracy" userId="S::t.wordui@wlv.ac.uk::48ad5f77-e121-419b-b975-5d483725bc82" providerId="AD" clId="Web-{F7C3660E-C59F-8BB1-AE4C-CAD06A9839A5}" dt="2022-03-14T01:01:57.640" v="212" actId="20577"/>
          <ac:spMkLst>
            <pc:docMk/>
            <pc:sldMk cId="3729763131" sldId="272"/>
            <ac:spMk id="23" creationId="{0BDA4ED5-5A39-4C2A-8F1F-DF57D1FE40A3}"/>
          </ac:spMkLst>
        </pc:spChg>
      </pc:sldChg>
      <pc:sldChg chg="modSp">
        <pc:chgData name="Wordui, Tracy" userId="S::t.wordui@wlv.ac.uk::48ad5f77-e121-419b-b975-5d483725bc82" providerId="AD" clId="Web-{F7C3660E-C59F-8BB1-AE4C-CAD06A9839A5}" dt="2022-03-14T01:27:35.930" v="631" actId="1076"/>
        <pc:sldMkLst>
          <pc:docMk/>
          <pc:sldMk cId="2159967361" sldId="277"/>
        </pc:sldMkLst>
        <pc:spChg chg="mod">
          <ac:chgData name="Wordui, Tracy" userId="S::t.wordui@wlv.ac.uk::48ad5f77-e121-419b-b975-5d483725bc82" providerId="AD" clId="Web-{F7C3660E-C59F-8BB1-AE4C-CAD06A9839A5}" dt="2022-03-14T01:27:24.914" v="629" actId="20577"/>
          <ac:spMkLst>
            <pc:docMk/>
            <pc:sldMk cId="2159967361" sldId="277"/>
            <ac:spMk id="23" creationId="{89B20C89-4BFD-45C6-AC9A-3A85C97447B8}"/>
          </ac:spMkLst>
        </pc:spChg>
        <pc:picChg chg="mod">
          <ac:chgData name="Wordui, Tracy" userId="S::t.wordui@wlv.ac.uk::48ad5f77-e121-419b-b975-5d483725bc82" providerId="AD" clId="Web-{F7C3660E-C59F-8BB1-AE4C-CAD06A9839A5}" dt="2022-03-14T01:27:35.930" v="631" actId="1076"/>
          <ac:picMkLst>
            <pc:docMk/>
            <pc:sldMk cId="2159967361" sldId="277"/>
            <ac:picMk id="22" creationId="{FA77321E-394B-4960-9442-D9DF96AD67CC}"/>
          </ac:picMkLst>
        </pc:picChg>
      </pc:sldChg>
      <pc:sldChg chg="delSp">
        <pc:chgData name="Wordui, Tracy" userId="S::t.wordui@wlv.ac.uk::48ad5f77-e121-419b-b975-5d483725bc82" providerId="AD" clId="Web-{F7C3660E-C59F-8BB1-AE4C-CAD06A9839A5}" dt="2022-03-14T00:45:39.388" v="30"/>
        <pc:sldMkLst>
          <pc:docMk/>
          <pc:sldMk cId="3496895977" sldId="279"/>
        </pc:sldMkLst>
        <pc:spChg chg="del">
          <ac:chgData name="Wordui, Tracy" userId="S::t.wordui@wlv.ac.uk::48ad5f77-e121-419b-b975-5d483725bc82" providerId="AD" clId="Web-{F7C3660E-C59F-8BB1-AE4C-CAD06A9839A5}" dt="2022-03-14T00:45:39.388" v="30"/>
          <ac:spMkLst>
            <pc:docMk/>
            <pc:sldMk cId="3496895977" sldId="279"/>
            <ac:spMk id="4" creationId="{66EBA379-544F-4366-884C-6A246CC78C36}"/>
          </ac:spMkLst>
        </pc:spChg>
      </pc:sldChg>
      <pc:sldChg chg="modSp">
        <pc:chgData name="Wordui, Tracy" userId="S::t.wordui@wlv.ac.uk::48ad5f77-e121-419b-b975-5d483725bc82" providerId="AD" clId="Web-{F7C3660E-C59F-8BB1-AE4C-CAD06A9839A5}" dt="2022-03-14T00:46:48.234" v="60" actId="20577"/>
        <pc:sldMkLst>
          <pc:docMk/>
          <pc:sldMk cId="2196074584" sldId="280"/>
        </pc:sldMkLst>
        <pc:spChg chg="mod">
          <ac:chgData name="Wordui, Tracy" userId="S::t.wordui@wlv.ac.uk::48ad5f77-e121-419b-b975-5d483725bc82" providerId="AD" clId="Web-{F7C3660E-C59F-8BB1-AE4C-CAD06A9839A5}" dt="2022-03-14T00:46:48.234" v="60" actId="20577"/>
          <ac:spMkLst>
            <pc:docMk/>
            <pc:sldMk cId="2196074584" sldId="280"/>
            <ac:spMk id="3" creationId="{40545451-00C8-453D-830E-7F34214BBD84}"/>
          </ac:spMkLst>
        </pc:spChg>
      </pc:sldChg>
      <pc:sldChg chg="addSp delSp modSp">
        <pc:chgData name="Wordui, Tracy" userId="S::t.wordui@wlv.ac.uk::48ad5f77-e121-419b-b975-5d483725bc82" providerId="AD" clId="Web-{F7C3660E-C59F-8BB1-AE4C-CAD06A9839A5}" dt="2022-03-14T01:16:04.358" v="450" actId="20577"/>
        <pc:sldMkLst>
          <pc:docMk/>
          <pc:sldMk cId="1972764410" sldId="281"/>
        </pc:sldMkLst>
        <pc:spChg chg="mod">
          <ac:chgData name="Wordui, Tracy" userId="S::t.wordui@wlv.ac.uk::48ad5f77-e121-419b-b975-5d483725bc82" providerId="AD" clId="Web-{F7C3660E-C59F-8BB1-AE4C-CAD06A9839A5}" dt="2022-03-14T01:16:04.358" v="450" actId="20577"/>
          <ac:spMkLst>
            <pc:docMk/>
            <pc:sldMk cId="1972764410" sldId="281"/>
            <ac:spMk id="2" creationId="{432F711E-1338-46BD-8B4F-CF37778F7AC3}"/>
          </ac:spMkLst>
        </pc:spChg>
        <pc:spChg chg="mod">
          <ac:chgData name="Wordui, Tracy" userId="S::t.wordui@wlv.ac.uk::48ad5f77-e121-419b-b975-5d483725bc82" providerId="AD" clId="Web-{F7C3660E-C59F-8BB1-AE4C-CAD06A9839A5}" dt="2022-03-14T00:44:36.260" v="27" actId="1076"/>
          <ac:spMkLst>
            <pc:docMk/>
            <pc:sldMk cId="1972764410" sldId="281"/>
            <ac:spMk id="3" creationId="{C09BE1C8-1B5E-46C6-9536-6238D98FF097}"/>
          </ac:spMkLst>
        </pc:spChg>
        <pc:spChg chg="add mod">
          <ac:chgData name="Wordui, Tracy" userId="S::t.wordui@wlv.ac.uk::48ad5f77-e121-419b-b975-5d483725bc82" providerId="AD" clId="Web-{F7C3660E-C59F-8BB1-AE4C-CAD06A9839A5}" dt="2022-03-14T01:15:02.965" v="441" actId="1076"/>
          <ac:spMkLst>
            <pc:docMk/>
            <pc:sldMk cId="1972764410" sldId="281"/>
            <ac:spMk id="6" creationId="{613E9E8D-D121-4721-8F40-49436B0FB0FD}"/>
          </ac:spMkLst>
        </pc:spChg>
        <pc:spChg chg="mod">
          <ac:chgData name="Wordui, Tracy" userId="S::t.wordui@wlv.ac.uk::48ad5f77-e121-419b-b975-5d483725bc82" providerId="AD" clId="Web-{F7C3660E-C59F-8BB1-AE4C-CAD06A9839A5}" dt="2022-03-14T00:42:42.956" v="7" actId="14100"/>
          <ac:spMkLst>
            <pc:docMk/>
            <pc:sldMk cId="1972764410" sldId="281"/>
            <ac:spMk id="34" creationId="{95B00B8D-C9EA-49FC-93C9-D7B975300C2C}"/>
          </ac:spMkLst>
        </pc:spChg>
        <pc:picChg chg="add">
          <ac:chgData name="Wordui, Tracy" userId="S::t.wordui@wlv.ac.uk::48ad5f77-e121-419b-b975-5d483725bc82" providerId="AD" clId="Web-{F7C3660E-C59F-8BB1-AE4C-CAD06A9839A5}" dt="2022-03-14T00:44:51.340" v="29"/>
          <ac:picMkLst>
            <pc:docMk/>
            <pc:sldMk cId="1972764410" sldId="281"/>
            <ac:picMk id="4" creationId="{92054304-92B3-4744-959E-95CB723541CB}"/>
          </ac:picMkLst>
        </pc:picChg>
        <pc:picChg chg="del mod">
          <ac:chgData name="Wordui, Tracy" userId="S::t.wordui@wlv.ac.uk::48ad5f77-e121-419b-b975-5d483725bc82" providerId="AD" clId="Web-{F7C3660E-C59F-8BB1-AE4C-CAD06A9839A5}" dt="2022-03-14T00:43:54.974" v="23"/>
          <ac:picMkLst>
            <pc:docMk/>
            <pc:sldMk cId="1972764410" sldId="281"/>
            <ac:picMk id="8" creationId="{061BF6FB-0764-4806-B030-DF5FF63DC2E4}"/>
          </ac:picMkLst>
        </pc:picChg>
        <pc:picChg chg="del mod">
          <ac:chgData name="Wordui, Tracy" userId="S::t.wordui@wlv.ac.uk::48ad5f77-e121-419b-b975-5d483725bc82" providerId="AD" clId="Web-{F7C3660E-C59F-8BB1-AE4C-CAD06A9839A5}" dt="2022-03-14T00:44:49.496" v="28"/>
          <ac:picMkLst>
            <pc:docMk/>
            <pc:sldMk cId="1972764410" sldId="281"/>
            <ac:picMk id="21" creationId="{299F12D6-1E81-4212-A0D1-1127578084D7}"/>
          </ac:picMkLst>
        </pc:picChg>
        <pc:cxnChg chg="add mod">
          <ac:chgData name="Wordui, Tracy" userId="S::t.wordui@wlv.ac.uk::48ad5f77-e121-419b-b975-5d483725bc82" providerId="AD" clId="Web-{F7C3660E-C59F-8BB1-AE4C-CAD06A9839A5}" dt="2022-03-14T01:14:12.646" v="399" actId="14100"/>
          <ac:cxnSpMkLst>
            <pc:docMk/>
            <pc:sldMk cId="1972764410" sldId="281"/>
            <ac:cxnSpMk id="5" creationId="{CE84AE36-AC30-4819-A3F5-E62A25302FFC}"/>
          </ac:cxnSpMkLst>
        </pc:cxnChg>
      </pc:sldChg>
      <pc:sldChg chg="modSp">
        <pc:chgData name="Wordui, Tracy" userId="S::t.wordui@wlv.ac.uk::48ad5f77-e121-419b-b975-5d483725bc82" providerId="AD" clId="Web-{F7C3660E-C59F-8BB1-AE4C-CAD06A9839A5}" dt="2022-03-14T01:15:58.436" v="448" actId="20577"/>
        <pc:sldMkLst>
          <pc:docMk/>
          <pc:sldMk cId="2714135431" sldId="282"/>
        </pc:sldMkLst>
        <pc:spChg chg="mod">
          <ac:chgData name="Wordui, Tracy" userId="S::t.wordui@wlv.ac.uk::48ad5f77-e121-419b-b975-5d483725bc82" providerId="AD" clId="Web-{F7C3660E-C59F-8BB1-AE4C-CAD06A9839A5}" dt="2022-03-14T01:15:58.436" v="448" actId="20577"/>
          <ac:spMkLst>
            <pc:docMk/>
            <pc:sldMk cId="2714135431" sldId="282"/>
            <ac:spMk id="2" creationId="{432F711E-1338-46BD-8B4F-CF37778F7AC3}"/>
          </ac:spMkLst>
        </pc:spChg>
        <pc:spChg chg="mod">
          <ac:chgData name="Wordui, Tracy" userId="S::t.wordui@wlv.ac.uk::48ad5f77-e121-419b-b975-5d483725bc82" providerId="AD" clId="Web-{F7C3660E-C59F-8BB1-AE4C-CAD06A9839A5}" dt="2022-03-14T00:43:39.630" v="22" actId="20577"/>
          <ac:spMkLst>
            <pc:docMk/>
            <pc:sldMk cId="2714135431" sldId="282"/>
            <ac:spMk id="3" creationId="{C09BE1C8-1B5E-46C6-9536-6238D98FF097}"/>
          </ac:spMkLst>
        </pc:spChg>
        <pc:spChg chg="mod">
          <ac:chgData name="Wordui, Tracy" userId="S::t.wordui@wlv.ac.uk::48ad5f77-e121-419b-b975-5d483725bc82" providerId="AD" clId="Web-{F7C3660E-C59F-8BB1-AE4C-CAD06A9839A5}" dt="2022-03-14T00:43:23.161" v="18" actId="14100"/>
          <ac:spMkLst>
            <pc:docMk/>
            <pc:sldMk cId="2714135431" sldId="282"/>
            <ac:spMk id="34" creationId="{95B00B8D-C9EA-49FC-93C9-D7B975300C2C}"/>
          </ac:spMkLst>
        </pc:spChg>
        <pc:picChg chg="mod">
          <ac:chgData name="Wordui, Tracy" userId="S::t.wordui@wlv.ac.uk::48ad5f77-e121-419b-b975-5d483725bc82" providerId="AD" clId="Web-{F7C3660E-C59F-8BB1-AE4C-CAD06A9839A5}" dt="2022-03-14T00:43:27.145" v="19" actId="1076"/>
          <ac:picMkLst>
            <pc:docMk/>
            <pc:sldMk cId="2714135431" sldId="282"/>
            <ac:picMk id="8" creationId="{061BF6FB-0764-4806-B030-DF5FF63DC2E4}"/>
          </ac:picMkLst>
        </pc:picChg>
        <pc:picChg chg="mod">
          <ac:chgData name="Wordui, Tracy" userId="S::t.wordui@wlv.ac.uk::48ad5f77-e121-419b-b975-5d483725bc82" providerId="AD" clId="Web-{F7C3660E-C59F-8BB1-AE4C-CAD06A9839A5}" dt="2022-03-14T00:43:29.895" v="20" actId="1076"/>
          <ac:picMkLst>
            <pc:docMk/>
            <pc:sldMk cId="2714135431" sldId="282"/>
            <ac:picMk id="21" creationId="{299F12D6-1E81-4212-A0D1-1127578084D7}"/>
          </ac:picMkLst>
        </pc:picChg>
      </pc:sldChg>
      <pc:sldChg chg="modSp ord">
        <pc:chgData name="Wordui, Tracy" userId="S::t.wordui@wlv.ac.uk::48ad5f77-e121-419b-b975-5d483725bc82" providerId="AD" clId="Web-{F7C3660E-C59F-8BB1-AE4C-CAD06A9839A5}" dt="2022-03-14T01:16:13.858" v="454" actId="20577"/>
        <pc:sldMkLst>
          <pc:docMk/>
          <pc:sldMk cId="1225293356" sldId="283"/>
        </pc:sldMkLst>
        <pc:spChg chg="mod">
          <ac:chgData name="Wordui, Tracy" userId="S::t.wordui@wlv.ac.uk::48ad5f77-e121-419b-b975-5d483725bc82" providerId="AD" clId="Web-{F7C3660E-C59F-8BB1-AE4C-CAD06A9839A5}" dt="2022-03-14T01:16:13.858" v="454" actId="20577"/>
          <ac:spMkLst>
            <pc:docMk/>
            <pc:sldMk cId="1225293356" sldId="283"/>
            <ac:spMk id="2" creationId="{432F711E-1338-46BD-8B4F-CF37778F7AC3}"/>
          </ac:spMkLst>
        </pc:spChg>
      </pc:sldChg>
      <pc:sldChg chg="modSp add del replId">
        <pc:chgData name="Wordui, Tracy" userId="S::t.wordui@wlv.ac.uk::48ad5f77-e121-419b-b975-5d483725bc82" providerId="AD" clId="Web-{F7C3660E-C59F-8BB1-AE4C-CAD06A9839A5}" dt="2022-03-14T01:13:35.395" v="393"/>
        <pc:sldMkLst>
          <pc:docMk/>
          <pc:sldMk cId="621916402" sldId="284"/>
        </pc:sldMkLst>
        <pc:spChg chg="mod">
          <ac:chgData name="Wordui, Tracy" userId="S::t.wordui@wlv.ac.uk::48ad5f77-e121-419b-b975-5d483725bc82" providerId="AD" clId="Web-{F7C3660E-C59F-8BB1-AE4C-CAD06A9839A5}" dt="2022-03-14T01:11:04.031" v="379" actId="20577"/>
          <ac:spMkLst>
            <pc:docMk/>
            <pc:sldMk cId="621916402" sldId="284"/>
            <ac:spMk id="2" creationId="{432F711E-1338-46BD-8B4F-CF37778F7AC3}"/>
          </ac:spMkLst>
        </pc:spChg>
      </pc:sldChg>
      <pc:sldChg chg="new del">
        <pc:chgData name="Wordui, Tracy" userId="S::t.wordui@wlv.ac.uk::48ad5f77-e121-419b-b975-5d483725bc82" providerId="AD" clId="Web-{F7C3660E-C59F-8BB1-AE4C-CAD06A9839A5}" dt="2022-03-14T00:55:10.598" v="120"/>
        <pc:sldMkLst>
          <pc:docMk/>
          <pc:sldMk cId="4279380405" sldId="284"/>
        </pc:sldMkLst>
      </pc:sldChg>
      <pc:sldChg chg="new del">
        <pc:chgData name="Wordui, Tracy" userId="S::t.wordui@wlv.ac.uk::48ad5f77-e121-419b-b975-5d483725bc82" providerId="AD" clId="Web-{F7C3660E-C59F-8BB1-AE4C-CAD06A9839A5}" dt="2022-03-14T01:12:48.221" v="382"/>
        <pc:sldMkLst>
          <pc:docMk/>
          <pc:sldMk cId="2801460955" sldId="285"/>
        </pc:sldMkLst>
      </pc:sldChg>
      <pc:sldChg chg="addSp delSp modSp add">
        <pc:chgData name="Wordui, Tracy" userId="S::t.wordui@wlv.ac.uk::48ad5f77-e121-419b-b975-5d483725bc82" providerId="AD" clId="Web-{F7C3660E-C59F-8BB1-AE4C-CAD06A9839A5}" dt="2022-03-14T01:22:49.875" v="556" actId="1076"/>
        <pc:sldMkLst>
          <pc:docMk/>
          <pc:sldMk cId="1650675401" sldId="286"/>
        </pc:sldMkLst>
        <pc:spChg chg="mod">
          <ac:chgData name="Wordui, Tracy" userId="S::t.wordui@wlv.ac.uk::48ad5f77-e121-419b-b975-5d483725bc82" providerId="AD" clId="Web-{F7C3660E-C59F-8BB1-AE4C-CAD06A9839A5}" dt="2022-03-14T01:22:31.687" v="555" actId="20577"/>
          <ac:spMkLst>
            <pc:docMk/>
            <pc:sldMk cId="1650675401" sldId="286"/>
            <ac:spMk id="2" creationId="{432F711E-1338-46BD-8B4F-CF37778F7AC3}"/>
          </ac:spMkLst>
        </pc:spChg>
        <pc:spChg chg="del">
          <ac:chgData name="Wordui, Tracy" userId="S::t.wordui@wlv.ac.uk::48ad5f77-e121-419b-b975-5d483725bc82" providerId="AD" clId="Web-{F7C3660E-C59F-8BB1-AE4C-CAD06A9839A5}" dt="2022-03-14T01:13:13.113" v="392"/>
          <ac:spMkLst>
            <pc:docMk/>
            <pc:sldMk cId="1650675401" sldId="286"/>
            <ac:spMk id="3" creationId="{C09BE1C8-1B5E-46C6-9536-6238D98FF097}"/>
          </ac:spMkLst>
        </pc:spChg>
        <pc:spChg chg="add mod">
          <ac:chgData name="Wordui, Tracy" userId="S::t.wordui@wlv.ac.uk::48ad5f77-e121-419b-b975-5d483725bc82" providerId="AD" clId="Web-{F7C3660E-C59F-8BB1-AE4C-CAD06A9839A5}" dt="2022-03-14T01:20:58.262" v="527" actId="1076"/>
          <ac:spMkLst>
            <pc:docMk/>
            <pc:sldMk cId="1650675401" sldId="286"/>
            <ac:spMk id="5" creationId="{A6708BBD-60F7-4A25-A364-4E1CEB5FC3F2}"/>
          </ac:spMkLst>
        </pc:spChg>
        <pc:spChg chg="mod">
          <ac:chgData name="Wordui, Tracy" userId="S::t.wordui@wlv.ac.uk::48ad5f77-e121-419b-b975-5d483725bc82" providerId="AD" clId="Web-{F7C3660E-C59F-8BB1-AE4C-CAD06A9839A5}" dt="2022-03-14T01:21:55.608" v="542" actId="20577"/>
          <ac:spMkLst>
            <pc:docMk/>
            <pc:sldMk cId="1650675401" sldId="286"/>
            <ac:spMk id="37" creationId="{13FB798E-B81A-4238-8145-953980862F59}"/>
          </ac:spMkLst>
        </pc:spChg>
        <pc:picChg chg="add mod">
          <ac:chgData name="Wordui, Tracy" userId="S::t.wordui@wlv.ac.uk::48ad5f77-e121-419b-b975-5d483725bc82" providerId="AD" clId="Web-{F7C3660E-C59F-8BB1-AE4C-CAD06A9839A5}" dt="2022-03-14T01:22:49.875" v="556" actId="1076"/>
          <ac:picMkLst>
            <pc:docMk/>
            <pc:sldMk cId="1650675401" sldId="286"/>
            <ac:picMk id="6" creationId="{65BEA42B-B433-4CDF-9A58-FC30BDEB10F2}"/>
          </ac:picMkLst>
        </pc:picChg>
        <pc:picChg chg="del">
          <ac:chgData name="Wordui, Tracy" userId="S::t.wordui@wlv.ac.uk::48ad5f77-e121-419b-b975-5d483725bc82" providerId="AD" clId="Web-{F7C3660E-C59F-8BB1-AE4C-CAD06A9839A5}" dt="2022-03-14T01:13:07.097" v="390"/>
          <ac:picMkLst>
            <pc:docMk/>
            <pc:sldMk cId="1650675401" sldId="286"/>
            <ac:picMk id="8" creationId="{061BF6FB-0764-4806-B030-DF5FF63DC2E4}"/>
          </ac:picMkLst>
        </pc:picChg>
        <pc:picChg chg="mod">
          <ac:chgData name="Wordui, Tracy" userId="S::t.wordui@wlv.ac.uk::48ad5f77-e121-419b-b975-5d483725bc82" providerId="AD" clId="Web-{F7C3660E-C59F-8BB1-AE4C-CAD06A9839A5}" dt="2022-03-14T01:20:52.793" v="526" actId="14100"/>
          <ac:picMkLst>
            <pc:docMk/>
            <pc:sldMk cId="1650675401" sldId="286"/>
            <ac:picMk id="20" creationId="{AFA55E5F-441A-48AE-BF79-BC3010269C57}"/>
          </ac:picMkLst>
        </pc:picChg>
        <pc:picChg chg="del">
          <ac:chgData name="Wordui, Tracy" userId="S::t.wordui@wlv.ac.uk::48ad5f77-e121-419b-b975-5d483725bc82" providerId="AD" clId="Web-{F7C3660E-C59F-8BB1-AE4C-CAD06A9839A5}" dt="2022-03-14T01:13:10.581" v="391"/>
          <ac:picMkLst>
            <pc:docMk/>
            <pc:sldMk cId="1650675401" sldId="286"/>
            <ac:picMk id="21" creationId="{299F12D6-1E81-4212-A0D1-1127578084D7}"/>
          </ac:picMkLst>
        </pc:picChg>
      </pc:sldChg>
      <pc:sldChg chg="addSp delSp modSp add ord replId">
        <pc:chgData name="Wordui, Tracy" userId="S::t.wordui@wlv.ac.uk::48ad5f77-e121-419b-b975-5d483725bc82" providerId="AD" clId="Web-{F7C3660E-C59F-8BB1-AE4C-CAD06A9839A5}" dt="2022-03-14T01:26:49.850" v="628"/>
        <pc:sldMkLst>
          <pc:docMk/>
          <pc:sldMk cId="2326430677" sldId="287"/>
        </pc:sldMkLst>
        <pc:spChg chg="mod">
          <ac:chgData name="Wordui, Tracy" userId="S::t.wordui@wlv.ac.uk::48ad5f77-e121-419b-b975-5d483725bc82" providerId="AD" clId="Web-{F7C3660E-C59F-8BB1-AE4C-CAD06A9839A5}" dt="2022-03-14T01:18:59.681" v="496" actId="20577"/>
          <ac:spMkLst>
            <pc:docMk/>
            <pc:sldMk cId="2326430677" sldId="287"/>
            <ac:spMk id="2" creationId="{432F711E-1338-46BD-8B4F-CF37778F7AC3}"/>
          </ac:spMkLst>
        </pc:spChg>
        <pc:spChg chg="mod">
          <ac:chgData name="Wordui, Tracy" userId="S::t.wordui@wlv.ac.uk::48ad5f77-e121-419b-b975-5d483725bc82" providerId="AD" clId="Web-{F7C3660E-C59F-8BB1-AE4C-CAD06A9839A5}" dt="2022-03-14T01:24:24.612" v="597" actId="14100"/>
          <ac:spMkLst>
            <pc:docMk/>
            <pc:sldMk cId="2326430677" sldId="287"/>
            <ac:spMk id="3" creationId="{C09BE1C8-1B5E-46C6-9536-6238D98FF097}"/>
          </ac:spMkLst>
        </pc:spChg>
        <pc:spChg chg="add mod">
          <ac:chgData name="Wordui, Tracy" userId="S::t.wordui@wlv.ac.uk::48ad5f77-e121-419b-b975-5d483725bc82" providerId="AD" clId="Web-{F7C3660E-C59F-8BB1-AE4C-CAD06A9839A5}" dt="2022-03-14T01:25:34.583" v="619" actId="1076"/>
          <ac:spMkLst>
            <pc:docMk/>
            <pc:sldMk cId="2326430677" sldId="287"/>
            <ac:spMk id="4" creationId="{ADE0454A-8AAF-415A-8D5F-180144B87262}"/>
          </ac:spMkLst>
        </pc:spChg>
        <pc:spChg chg="mod">
          <ac:chgData name="Wordui, Tracy" userId="S::t.wordui@wlv.ac.uk::48ad5f77-e121-419b-b975-5d483725bc82" providerId="AD" clId="Web-{F7C3660E-C59F-8BB1-AE4C-CAD06A9839A5}" dt="2022-03-14T01:22:04.545" v="553" actId="20577"/>
          <ac:spMkLst>
            <pc:docMk/>
            <pc:sldMk cId="2326430677" sldId="287"/>
            <ac:spMk id="37" creationId="{13FB798E-B81A-4238-8145-953980862F59}"/>
          </ac:spMkLst>
        </pc:spChg>
        <pc:picChg chg="add mod">
          <ac:chgData name="Wordui, Tracy" userId="S::t.wordui@wlv.ac.uk::48ad5f77-e121-419b-b975-5d483725bc82" providerId="AD" clId="Web-{F7C3660E-C59F-8BB1-AE4C-CAD06A9839A5}" dt="2022-03-14T01:25:39.426" v="620" actId="1076"/>
          <ac:picMkLst>
            <pc:docMk/>
            <pc:sldMk cId="2326430677" sldId="287"/>
            <ac:picMk id="6" creationId="{5BC02A4B-C3C3-4FA8-BF14-C4E6F7E4A670}"/>
          </ac:picMkLst>
        </pc:picChg>
        <pc:picChg chg="add del mod">
          <ac:chgData name="Wordui, Tracy" userId="S::t.wordui@wlv.ac.uk::48ad5f77-e121-419b-b975-5d483725bc82" providerId="AD" clId="Web-{F7C3660E-C59F-8BB1-AE4C-CAD06A9839A5}" dt="2022-03-14T01:25:18.582" v="613"/>
          <ac:picMkLst>
            <pc:docMk/>
            <pc:sldMk cId="2326430677" sldId="287"/>
            <ac:picMk id="8" creationId="{0A1D9880-8974-448E-9D3B-6E527DF8C378}"/>
          </ac:picMkLst>
        </pc:picChg>
        <pc:picChg chg="mod">
          <ac:chgData name="Wordui, Tracy" userId="S::t.wordui@wlv.ac.uk::48ad5f77-e121-419b-b975-5d483725bc82" providerId="AD" clId="Web-{F7C3660E-C59F-8BB1-AE4C-CAD06A9839A5}" dt="2022-03-14T01:19:43.010" v="520" actId="1076"/>
          <ac:picMkLst>
            <pc:docMk/>
            <pc:sldMk cId="2326430677" sldId="287"/>
            <ac:picMk id="9" creationId="{D44FFC3D-2102-420F-BA04-6E10071ADA38}"/>
          </ac:picMkLst>
        </pc:picChg>
        <pc:picChg chg="add del mod">
          <ac:chgData name="Wordui, Tracy" userId="S::t.wordui@wlv.ac.uk::48ad5f77-e121-419b-b975-5d483725bc82" providerId="AD" clId="Web-{F7C3660E-C59F-8BB1-AE4C-CAD06A9839A5}" dt="2022-03-14T01:26:49.850" v="628"/>
          <ac:picMkLst>
            <pc:docMk/>
            <pc:sldMk cId="2326430677" sldId="287"/>
            <ac:picMk id="12" creationId="{10CE8495-C09D-419F-95FC-60A6328DF6DB}"/>
          </ac:picMkLst>
        </pc:picChg>
        <pc:picChg chg="mod">
          <ac:chgData name="Wordui, Tracy" userId="S::t.wordui@wlv.ac.uk::48ad5f77-e121-419b-b975-5d483725bc82" providerId="AD" clId="Web-{F7C3660E-C59F-8BB1-AE4C-CAD06A9839A5}" dt="2022-03-14T01:19:36.541" v="519" actId="1076"/>
          <ac:picMkLst>
            <pc:docMk/>
            <pc:sldMk cId="2326430677" sldId="287"/>
            <ac:picMk id="21" creationId="{299F12D6-1E81-4212-A0D1-1127578084D7}"/>
          </ac:picMkLst>
        </pc:picChg>
      </pc:sldChg>
      <pc:sldChg chg="delSp modSp new del">
        <pc:chgData name="Wordui, Tracy" userId="S::t.wordui@wlv.ac.uk::48ad5f77-e121-419b-b975-5d483725bc82" providerId="AD" clId="Web-{F7C3660E-C59F-8BB1-AE4C-CAD06A9839A5}" dt="2022-03-14T01:32:58.001" v="715"/>
        <pc:sldMkLst>
          <pc:docMk/>
          <pc:sldMk cId="3613088874" sldId="288"/>
        </pc:sldMkLst>
        <pc:spChg chg="mod">
          <ac:chgData name="Wordui, Tracy" userId="S::t.wordui@wlv.ac.uk::48ad5f77-e121-419b-b975-5d483725bc82" providerId="AD" clId="Web-{F7C3660E-C59F-8BB1-AE4C-CAD06A9839A5}" dt="2022-03-14T01:30:11.106" v="661" actId="20577"/>
          <ac:spMkLst>
            <pc:docMk/>
            <pc:sldMk cId="3613088874" sldId="288"/>
            <ac:spMk id="2" creationId="{D72F8DB1-76AB-4609-9535-A9C868A234A0}"/>
          </ac:spMkLst>
        </pc:spChg>
        <pc:spChg chg="del">
          <ac:chgData name="Wordui, Tracy" userId="S::t.wordui@wlv.ac.uk::48ad5f77-e121-419b-b975-5d483725bc82" providerId="AD" clId="Web-{F7C3660E-C59F-8BB1-AE4C-CAD06A9839A5}" dt="2022-03-14T01:29:48.621" v="650"/>
          <ac:spMkLst>
            <pc:docMk/>
            <pc:sldMk cId="3613088874" sldId="288"/>
            <ac:spMk id="3" creationId="{282CB94B-5881-4A7A-AD74-A9050057C61E}"/>
          </ac:spMkLst>
        </pc:spChg>
      </pc:sldChg>
      <pc:sldChg chg="modSp add replId">
        <pc:chgData name="Wordui, Tracy" userId="S::t.wordui@wlv.ac.uk::48ad5f77-e121-419b-b975-5d483725bc82" providerId="AD" clId="Web-{F7C3660E-C59F-8BB1-AE4C-CAD06A9839A5}" dt="2022-03-14T01:36:55.961" v="776" actId="20577"/>
        <pc:sldMkLst>
          <pc:docMk/>
          <pc:sldMk cId="3572902523" sldId="289"/>
        </pc:sldMkLst>
        <pc:spChg chg="mod">
          <ac:chgData name="Wordui, Tracy" userId="S::t.wordui@wlv.ac.uk::48ad5f77-e121-419b-b975-5d483725bc82" providerId="AD" clId="Web-{F7C3660E-C59F-8BB1-AE4C-CAD06A9839A5}" dt="2022-03-14T01:36:55.961" v="776" actId="20577"/>
          <ac:spMkLst>
            <pc:docMk/>
            <pc:sldMk cId="3572902523" sldId="289"/>
            <ac:spMk id="2" creationId="{ACB607BE-B7F2-4D0B-86C2-C6C683304D44}"/>
          </ac:spMkLst>
        </pc:spChg>
        <pc:spChg chg="mod">
          <ac:chgData name="Wordui, Tracy" userId="S::t.wordui@wlv.ac.uk::48ad5f77-e121-419b-b975-5d483725bc82" providerId="AD" clId="Web-{F7C3660E-C59F-8BB1-AE4C-CAD06A9839A5}" dt="2022-03-14T01:33:50.596" v="727" actId="1076"/>
          <ac:spMkLst>
            <pc:docMk/>
            <pc:sldMk cId="3572902523" sldId="289"/>
            <ac:spMk id="7" creationId="{B71AD7DD-1F9C-41FE-86E9-910E12C36F0F}"/>
          </ac:spMkLst>
        </pc:spChg>
        <pc:spChg chg="mod">
          <ac:chgData name="Wordui, Tracy" userId="S::t.wordui@wlv.ac.uk::48ad5f77-e121-419b-b975-5d483725bc82" providerId="AD" clId="Web-{F7C3660E-C59F-8BB1-AE4C-CAD06A9839A5}" dt="2022-03-14T01:34:58.442" v="764" actId="20577"/>
          <ac:spMkLst>
            <pc:docMk/>
            <pc:sldMk cId="3572902523" sldId="289"/>
            <ac:spMk id="12" creationId="{7F8AE7E2-CA0E-4F89-9F05-41CFB89003F3}"/>
          </ac:spMkLst>
        </pc:spChg>
      </pc:sldChg>
    </pc:docChg>
  </pc:docChgLst>
  <pc:docChgLst>
    <pc:chgData name="Wordui, Tracy" userId="S::t.wordui@wlv.ac.uk::48ad5f77-e121-419b-b975-5d483725bc82" providerId="AD" clId="Web-{195FE655-0B23-DB52-B5F5-B476FFD19845}"/>
    <pc:docChg chg="addSld delSld modSld sldOrd">
      <pc:chgData name="Wordui, Tracy" userId="S::t.wordui@wlv.ac.uk::48ad5f77-e121-419b-b975-5d483725bc82" providerId="AD" clId="Web-{195FE655-0B23-DB52-B5F5-B476FFD19845}" dt="2022-03-15T19:24:01.258" v="967"/>
      <pc:docMkLst>
        <pc:docMk/>
      </pc:docMkLst>
      <pc:sldChg chg="addSp delSp modSp">
        <pc:chgData name="Wordui, Tracy" userId="S::t.wordui@wlv.ac.uk::48ad5f77-e121-419b-b975-5d483725bc82" providerId="AD" clId="Web-{195FE655-0B23-DB52-B5F5-B476FFD19845}" dt="2022-03-15T19:00:24.548" v="766" actId="1076"/>
        <pc:sldMkLst>
          <pc:docMk/>
          <pc:sldMk cId="2931185052" sldId="260"/>
        </pc:sldMkLst>
        <pc:spChg chg="mod">
          <ac:chgData name="Wordui, Tracy" userId="S::t.wordui@wlv.ac.uk::48ad5f77-e121-419b-b975-5d483725bc82" providerId="AD" clId="Web-{195FE655-0B23-DB52-B5F5-B476FFD19845}" dt="2022-03-15T18:56:58.277" v="668" actId="1076"/>
          <ac:spMkLst>
            <pc:docMk/>
            <pc:sldMk cId="2931185052" sldId="260"/>
            <ac:spMk id="6" creationId="{639E6078-C472-4581-940E-68ED92EBFFD5}"/>
          </ac:spMkLst>
        </pc:spChg>
        <pc:spChg chg="mod">
          <ac:chgData name="Wordui, Tracy" userId="S::t.wordui@wlv.ac.uk::48ad5f77-e121-419b-b975-5d483725bc82" providerId="AD" clId="Web-{195FE655-0B23-DB52-B5F5-B476FFD19845}" dt="2022-03-15T18:56:58.308" v="674" actId="1076"/>
          <ac:spMkLst>
            <pc:docMk/>
            <pc:sldMk cId="2931185052" sldId="260"/>
            <ac:spMk id="7" creationId="{B71AD7DD-1F9C-41FE-86E9-910E12C36F0F}"/>
          </ac:spMkLst>
        </pc:spChg>
        <pc:spChg chg="mod">
          <ac:chgData name="Wordui, Tracy" userId="S::t.wordui@wlv.ac.uk::48ad5f77-e121-419b-b975-5d483725bc82" providerId="AD" clId="Web-{195FE655-0B23-DB52-B5F5-B476FFD19845}" dt="2022-03-15T18:56:58.277" v="669" actId="1076"/>
          <ac:spMkLst>
            <pc:docMk/>
            <pc:sldMk cId="2931185052" sldId="260"/>
            <ac:spMk id="8" creationId="{87DDF1D0-6BAD-449F-AF0F-B72E8B891060}"/>
          </ac:spMkLst>
        </pc:spChg>
        <pc:spChg chg="mod">
          <ac:chgData name="Wordui, Tracy" userId="S::t.wordui@wlv.ac.uk::48ad5f77-e121-419b-b975-5d483725bc82" providerId="AD" clId="Web-{195FE655-0B23-DB52-B5F5-B476FFD19845}" dt="2022-03-15T18:56:58.293" v="670" actId="1076"/>
          <ac:spMkLst>
            <pc:docMk/>
            <pc:sldMk cId="2931185052" sldId="260"/>
            <ac:spMk id="9" creationId="{A4F7F832-1F05-4C40-A5C1-90BAB4BF9173}"/>
          </ac:spMkLst>
        </pc:spChg>
        <pc:spChg chg="add mod">
          <ac:chgData name="Wordui, Tracy" userId="S::t.wordui@wlv.ac.uk::48ad5f77-e121-419b-b975-5d483725bc82" providerId="AD" clId="Web-{195FE655-0B23-DB52-B5F5-B476FFD19845}" dt="2022-03-15T18:58:51.546" v="737" actId="20577"/>
          <ac:spMkLst>
            <pc:docMk/>
            <pc:sldMk cId="2931185052" sldId="260"/>
            <ac:spMk id="10" creationId="{567BDAF7-ABC0-45A9-A297-99042C207F37}"/>
          </ac:spMkLst>
        </pc:spChg>
        <pc:spChg chg="mod">
          <ac:chgData name="Wordui, Tracy" userId="S::t.wordui@wlv.ac.uk::48ad5f77-e121-419b-b975-5d483725bc82" providerId="AD" clId="Web-{195FE655-0B23-DB52-B5F5-B476FFD19845}" dt="2022-03-15T19:00:13.283" v="764" actId="20577"/>
          <ac:spMkLst>
            <pc:docMk/>
            <pc:sldMk cId="2931185052" sldId="260"/>
            <ac:spMk id="12" creationId="{7F8AE7E2-CA0E-4F89-9F05-41CFB89003F3}"/>
          </ac:spMkLst>
        </pc:spChg>
        <pc:spChg chg="mod">
          <ac:chgData name="Wordui, Tracy" userId="S::t.wordui@wlv.ac.uk::48ad5f77-e121-419b-b975-5d483725bc82" providerId="AD" clId="Web-{195FE655-0B23-DB52-B5F5-B476FFD19845}" dt="2022-03-15T18:56:58.340" v="679" actId="1076"/>
          <ac:spMkLst>
            <pc:docMk/>
            <pc:sldMk cId="2931185052" sldId="260"/>
            <ac:spMk id="17" creationId="{6763EB1A-71B7-4911-AC80-7EC4598D3B1A}"/>
          </ac:spMkLst>
        </pc:spChg>
        <pc:spChg chg="mod">
          <ac:chgData name="Wordui, Tracy" userId="S::t.wordui@wlv.ac.uk::48ad5f77-e121-419b-b975-5d483725bc82" providerId="AD" clId="Web-{195FE655-0B23-DB52-B5F5-B476FFD19845}" dt="2022-03-15T18:56:58.355" v="681" actId="1076"/>
          <ac:spMkLst>
            <pc:docMk/>
            <pc:sldMk cId="2931185052" sldId="260"/>
            <ac:spMk id="19" creationId="{9042D2A9-AA58-4895-B150-F0EAA2000134}"/>
          </ac:spMkLst>
        </pc:spChg>
        <pc:spChg chg="del mod">
          <ac:chgData name="Wordui, Tracy" userId="S::t.wordui@wlv.ac.uk::48ad5f77-e121-419b-b975-5d483725bc82" providerId="AD" clId="Web-{195FE655-0B23-DB52-B5F5-B476FFD19845}" dt="2022-03-15T18:58:43.718" v="733"/>
          <ac:spMkLst>
            <pc:docMk/>
            <pc:sldMk cId="2931185052" sldId="260"/>
            <ac:spMk id="21" creationId="{6D526913-3783-4BF2-B5A1-DCFDA6F8EC8A}"/>
          </ac:spMkLst>
        </pc:spChg>
        <pc:picChg chg="mod">
          <ac:chgData name="Wordui, Tracy" userId="S::t.wordui@wlv.ac.uk::48ad5f77-e121-419b-b975-5d483725bc82" providerId="AD" clId="Web-{195FE655-0B23-DB52-B5F5-B476FFD19845}" dt="2022-03-15T18:56:58.293" v="671" actId="1076"/>
          <ac:picMkLst>
            <pc:docMk/>
            <pc:sldMk cId="2931185052" sldId="260"/>
            <ac:picMk id="3" creationId="{54F96941-5F21-414B-B03F-9EAA2B592B04}"/>
          </ac:picMkLst>
        </pc:picChg>
        <pc:picChg chg="mod">
          <ac:chgData name="Wordui, Tracy" userId="S::t.wordui@wlv.ac.uk::48ad5f77-e121-419b-b975-5d483725bc82" providerId="AD" clId="Web-{195FE655-0B23-DB52-B5F5-B476FFD19845}" dt="2022-03-15T18:56:58.277" v="667" actId="1076"/>
          <ac:picMkLst>
            <pc:docMk/>
            <pc:sldMk cId="2931185052" sldId="260"/>
            <ac:picMk id="5" creationId="{B35E3178-95A3-4F85-A454-67666242E124}"/>
          </ac:picMkLst>
        </pc:picChg>
        <pc:picChg chg="del mod">
          <ac:chgData name="Wordui, Tracy" userId="S::t.wordui@wlv.ac.uk::48ad5f77-e121-419b-b975-5d483725bc82" providerId="AD" clId="Web-{195FE655-0B23-DB52-B5F5-B476FFD19845}" dt="2022-03-15T18:56:19.682" v="665"/>
          <ac:picMkLst>
            <pc:docMk/>
            <pc:sldMk cId="2931185052" sldId="260"/>
            <ac:picMk id="15" creationId="{750E8A07-839A-4E8A-BB03-B9C6C9736C0C}"/>
          </ac:picMkLst>
        </pc:picChg>
        <pc:picChg chg="mod">
          <ac:chgData name="Wordui, Tracy" userId="S::t.wordui@wlv.ac.uk::48ad5f77-e121-419b-b975-5d483725bc82" providerId="AD" clId="Web-{195FE655-0B23-DB52-B5F5-B476FFD19845}" dt="2022-03-15T19:00:24.548" v="766" actId="1076"/>
          <ac:picMkLst>
            <pc:docMk/>
            <pc:sldMk cId="2931185052" sldId="260"/>
            <ac:picMk id="16" creationId="{5347BEB1-918E-4FD9-B82C-18A7712EE3BE}"/>
          </ac:picMkLst>
        </pc:picChg>
        <pc:cxnChg chg="mod">
          <ac:chgData name="Wordui, Tracy" userId="S::t.wordui@wlv.ac.uk::48ad5f77-e121-419b-b975-5d483725bc82" providerId="AD" clId="Web-{195FE655-0B23-DB52-B5F5-B476FFD19845}" dt="2022-03-15T18:56:58.308" v="672" actId="1076"/>
          <ac:cxnSpMkLst>
            <pc:docMk/>
            <pc:sldMk cId="2931185052" sldId="260"/>
            <ac:cxnSpMk id="4" creationId="{E1056F4E-F3F2-44DC-B4EE-4FF1EF62376A}"/>
          </ac:cxnSpMkLst>
        </pc:cxnChg>
        <pc:cxnChg chg="mod">
          <ac:chgData name="Wordui, Tracy" userId="S::t.wordui@wlv.ac.uk::48ad5f77-e121-419b-b975-5d483725bc82" providerId="AD" clId="Web-{195FE655-0B23-DB52-B5F5-B476FFD19845}" dt="2022-03-15T18:56:58.308" v="673" actId="1076"/>
          <ac:cxnSpMkLst>
            <pc:docMk/>
            <pc:sldMk cId="2931185052" sldId="260"/>
            <ac:cxnSpMk id="11" creationId="{D41EC28C-61D8-41C1-9711-5BB733928EA2}"/>
          </ac:cxnSpMkLst>
        </pc:cxnChg>
        <pc:cxnChg chg="mod">
          <ac:chgData name="Wordui, Tracy" userId="S::t.wordui@wlv.ac.uk::48ad5f77-e121-419b-b975-5d483725bc82" providerId="AD" clId="Web-{195FE655-0B23-DB52-B5F5-B476FFD19845}" dt="2022-03-15T18:56:58.324" v="676" actId="1076"/>
          <ac:cxnSpMkLst>
            <pc:docMk/>
            <pc:sldMk cId="2931185052" sldId="260"/>
            <ac:cxnSpMk id="13" creationId="{209B7300-8B64-4506-A438-F36DCF41A8B8}"/>
          </ac:cxnSpMkLst>
        </pc:cxnChg>
        <pc:cxnChg chg="mod">
          <ac:chgData name="Wordui, Tracy" userId="S::t.wordui@wlv.ac.uk::48ad5f77-e121-419b-b975-5d483725bc82" providerId="AD" clId="Web-{195FE655-0B23-DB52-B5F5-B476FFD19845}" dt="2022-03-15T18:56:58.324" v="677" actId="1076"/>
          <ac:cxnSpMkLst>
            <pc:docMk/>
            <pc:sldMk cId="2931185052" sldId="260"/>
            <ac:cxnSpMk id="14" creationId="{3CB968C6-7366-4BBA-96DA-0199F87FD27D}"/>
          </ac:cxnSpMkLst>
        </pc:cxnChg>
        <pc:cxnChg chg="mod">
          <ac:chgData name="Wordui, Tracy" userId="S::t.wordui@wlv.ac.uk::48ad5f77-e121-419b-b975-5d483725bc82" providerId="AD" clId="Web-{195FE655-0B23-DB52-B5F5-B476FFD19845}" dt="2022-03-15T18:56:58.340" v="680" actId="1076"/>
          <ac:cxnSpMkLst>
            <pc:docMk/>
            <pc:sldMk cId="2931185052" sldId="260"/>
            <ac:cxnSpMk id="18" creationId="{2D141230-FBFA-44CF-A4CA-D6D3E32F2827}"/>
          </ac:cxnSpMkLst>
        </pc:cxnChg>
      </pc:sldChg>
      <pc:sldChg chg="addSp delSp modSp">
        <pc:chgData name="Wordui, Tracy" userId="S::t.wordui@wlv.ac.uk::48ad5f77-e121-419b-b975-5d483725bc82" providerId="AD" clId="Web-{195FE655-0B23-DB52-B5F5-B476FFD19845}" dt="2022-03-15T18:27:45.290" v="290" actId="1076"/>
        <pc:sldMkLst>
          <pc:docMk/>
          <pc:sldMk cId="1862803280" sldId="261"/>
        </pc:sldMkLst>
        <pc:picChg chg="mod">
          <ac:chgData name="Wordui, Tracy" userId="S::t.wordui@wlv.ac.uk::48ad5f77-e121-419b-b975-5d483725bc82" providerId="AD" clId="Web-{195FE655-0B23-DB52-B5F5-B476FFD19845}" dt="2022-03-15T18:27:25.430" v="285" actId="1076"/>
          <ac:picMkLst>
            <pc:docMk/>
            <pc:sldMk cId="1862803280" sldId="261"/>
            <ac:picMk id="12" creationId="{2D10FC49-3E2E-4031-A64F-D0FF3FB9FA5A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25:14.941" v="275"/>
          <ac:picMkLst>
            <pc:docMk/>
            <pc:sldMk cId="1862803280" sldId="261"/>
            <ac:picMk id="21" creationId="{94E2ECB4-612F-4CFF-8029-76EAC81A4BAE}"/>
          </ac:picMkLst>
        </pc:picChg>
        <pc:picChg chg="mod">
          <ac:chgData name="Wordui, Tracy" userId="S::t.wordui@wlv.ac.uk::48ad5f77-e121-419b-b975-5d483725bc82" providerId="AD" clId="Web-{195FE655-0B23-DB52-B5F5-B476FFD19845}" dt="2022-03-15T17:55:52.376" v="11" actId="14100"/>
          <ac:picMkLst>
            <pc:docMk/>
            <pc:sldMk cId="1862803280" sldId="261"/>
            <ac:picMk id="22" creationId="{831F9D34-B0E2-4745-91D1-B11E8DD9B7FC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27:29.367" v="286"/>
          <ac:picMkLst>
            <pc:docMk/>
            <pc:sldMk cId="1862803280" sldId="261"/>
            <ac:picMk id="23" creationId="{913BCE82-D5E1-4239-8B56-E924E3C3251F}"/>
          </ac:picMkLst>
        </pc:picChg>
        <pc:picChg chg="add mod">
          <ac:chgData name="Wordui, Tracy" userId="S::t.wordui@wlv.ac.uk::48ad5f77-e121-419b-b975-5d483725bc82" providerId="AD" clId="Web-{195FE655-0B23-DB52-B5F5-B476FFD19845}" dt="2022-03-15T18:27:45.290" v="290" actId="1076"/>
          <ac:picMkLst>
            <pc:docMk/>
            <pc:sldMk cId="1862803280" sldId="261"/>
            <ac:picMk id="24" creationId="{14541117-9633-428A-BB07-7DDFB29C28D9}"/>
          </ac:picMkLst>
        </pc:picChg>
      </pc:sldChg>
      <pc:sldChg chg="addSp modSp">
        <pc:chgData name="Wordui, Tracy" userId="S::t.wordui@wlv.ac.uk::48ad5f77-e121-419b-b975-5d483725bc82" providerId="AD" clId="Web-{195FE655-0B23-DB52-B5F5-B476FFD19845}" dt="2022-03-15T18:14:04.001" v="163" actId="1076"/>
        <pc:sldMkLst>
          <pc:docMk/>
          <pc:sldMk cId="118499825" sldId="263"/>
        </pc:sldMkLst>
        <pc:spChg chg="mod">
          <ac:chgData name="Wordui, Tracy" userId="S::t.wordui@wlv.ac.uk::48ad5f77-e121-419b-b975-5d483725bc82" providerId="AD" clId="Web-{195FE655-0B23-DB52-B5F5-B476FFD19845}" dt="2022-03-15T18:05:58.581" v="72" actId="20577"/>
          <ac:spMkLst>
            <pc:docMk/>
            <pc:sldMk cId="118499825" sldId="263"/>
            <ac:spMk id="2" creationId="{18B92DBB-9038-4184-84D5-88E300E22D23}"/>
          </ac:spMkLst>
        </pc:spChg>
        <pc:spChg chg="mod">
          <ac:chgData name="Wordui, Tracy" userId="S::t.wordui@wlv.ac.uk::48ad5f77-e121-419b-b975-5d483725bc82" providerId="AD" clId="Web-{195FE655-0B23-DB52-B5F5-B476FFD19845}" dt="2022-03-15T18:10:09.057" v="114" actId="20577"/>
          <ac:spMkLst>
            <pc:docMk/>
            <pc:sldMk cId="118499825" sldId="263"/>
            <ac:spMk id="30" creationId="{36FF43BC-CB7F-44A8-B6DE-72240071DE50}"/>
          </ac:spMkLst>
        </pc:spChg>
        <pc:spChg chg="mod">
          <ac:chgData name="Wordui, Tracy" userId="S::t.wordui@wlv.ac.uk::48ad5f77-e121-419b-b975-5d483725bc82" providerId="AD" clId="Web-{195FE655-0B23-DB52-B5F5-B476FFD19845}" dt="2022-03-15T18:14:04.001" v="163" actId="1076"/>
          <ac:spMkLst>
            <pc:docMk/>
            <pc:sldMk cId="118499825" sldId="263"/>
            <ac:spMk id="34" creationId="{D8F9BFB6-C706-4016-BBF9-14FDD78E80C3}"/>
          </ac:spMkLst>
        </pc:spChg>
        <pc:picChg chg="add mod">
          <ac:chgData name="Wordui, Tracy" userId="S::t.wordui@wlv.ac.uk::48ad5f77-e121-419b-b975-5d483725bc82" providerId="AD" clId="Web-{195FE655-0B23-DB52-B5F5-B476FFD19845}" dt="2022-03-15T18:05:48.690" v="71" actId="1076"/>
          <ac:picMkLst>
            <pc:docMk/>
            <pc:sldMk cId="118499825" sldId="263"/>
            <ac:picMk id="3" creationId="{E17308E0-5B21-46DC-BBE9-E033F8EF6F6B}"/>
          </ac:picMkLst>
        </pc:picChg>
        <pc:picChg chg="mod">
          <ac:chgData name="Wordui, Tracy" userId="S::t.wordui@wlv.ac.uk::48ad5f77-e121-419b-b975-5d483725bc82" providerId="AD" clId="Web-{195FE655-0B23-DB52-B5F5-B476FFD19845}" dt="2022-03-15T18:10:30.026" v="118" actId="1076"/>
          <ac:picMkLst>
            <pc:docMk/>
            <pc:sldMk cId="118499825" sldId="263"/>
            <ac:picMk id="28" creationId="{6DB37997-4411-4F82-B309-A022B8F266DB}"/>
          </ac:picMkLst>
        </pc:picChg>
        <pc:picChg chg="mod">
          <ac:chgData name="Wordui, Tracy" userId="S::t.wordui@wlv.ac.uk::48ad5f77-e121-419b-b975-5d483725bc82" providerId="AD" clId="Web-{195FE655-0B23-DB52-B5F5-B476FFD19845}" dt="2022-03-15T18:14:00.860" v="162" actId="1076"/>
          <ac:picMkLst>
            <pc:docMk/>
            <pc:sldMk cId="118499825" sldId="263"/>
            <ac:picMk id="32" creationId="{B54A1C10-C534-4FD6-AD48-FD7603442BFC}"/>
          </ac:picMkLst>
        </pc:picChg>
        <pc:cxnChg chg="mod">
          <ac:chgData name="Wordui, Tracy" userId="S::t.wordui@wlv.ac.uk::48ad5f77-e121-419b-b975-5d483725bc82" providerId="AD" clId="Web-{195FE655-0B23-DB52-B5F5-B476FFD19845}" dt="2022-03-15T18:05:39.424" v="69" actId="14100"/>
          <ac:cxnSpMkLst>
            <pc:docMk/>
            <pc:sldMk cId="118499825" sldId="263"/>
            <ac:cxnSpMk id="10" creationId="{09239C46-EB5C-4FCC-B746-40AF68D384D4}"/>
          </ac:cxnSpMkLst>
        </pc:cxnChg>
      </pc:sldChg>
      <pc:sldChg chg="modSp">
        <pc:chgData name="Wordui, Tracy" userId="S::t.wordui@wlv.ac.uk::48ad5f77-e121-419b-b975-5d483725bc82" providerId="AD" clId="Web-{195FE655-0B23-DB52-B5F5-B476FFD19845}" dt="2022-03-15T18:16:28.348" v="198" actId="20577"/>
        <pc:sldMkLst>
          <pc:docMk/>
          <pc:sldMk cId="278320779" sldId="266"/>
        </pc:sldMkLst>
        <pc:spChg chg="mod">
          <ac:chgData name="Wordui, Tracy" userId="S::t.wordui@wlv.ac.uk::48ad5f77-e121-419b-b975-5d483725bc82" providerId="AD" clId="Web-{195FE655-0B23-DB52-B5F5-B476FFD19845}" dt="2022-03-15T18:16:28.348" v="198" actId="20577"/>
          <ac:spMkLst>
            <pc:docMk/>
            <pc:sldMk cId="278320779" sldId="266"/>
            <ac:spMk id="3" creationId="{40545451-00C8-453D-830E-7F34214BBD84}"/>
          </ac:spMkLst>
        </pc:spChg>
      </pc:sldChg>
      <pc:sldChg chg="modSp">
        <pc:chgData name="Wordui, Tracy" userId="S::t.wordui@wlv.ac.uk::48ad5f77-e121-419b-b975-5d483725bc82" providerId="AD" clId="Web-{195FE655-0B23-DB52-B5F5-B476FFD19845}" dt="2022-03-15T18:01:14.135" v="36" actId="20577"/>
        <pc:sldMkLst>
          <pc:docMk/>
          <pc:sldMk cId="21403527" sldId="269"/>
        </pc:sldMkLst>
        <pc:spChg chg="mod">
          <ac:chgData name="Wordui, Tracy" userId="S::t.wordui@wlv.ac.uk::48ad5f77-e121-419b-b975-5d483725bc82" providerId="AD" clId="Web-{195FE655-0B23-DB52-B5F5-B476FFD19845}" dt="2022-03-15T18:00:01.633" v="14" actId="20577"/>
          <ac:spMkLst>
            <pc:docMk/>
            <pc:sldMk cId="21403527" sldId="269"/>
            <ac:spMk id="3" creationId="{C09BE1C8-1B5E-46C6-9536-6238D98FF097}"/>
          </ac:spMkLst>
        </pc:spChg>
        <pc:spChg chg="mod">
          <ac:chgData name="Wordui, Tracy" userId="S::t.wordui@wlv.ac.uk::48ad5f77-e121-419b-b975-5d483725bc82" providerId="AD" clId="Web-{195FE655-0B23-DB52-B5F5-B476FFD19845}" dt="2022-03-15T18:01:14.135" v="36" actId="20577"/>
          <ac:spMkLst>
            <pc:docMk/>
            <pc:sldMk cId="21403527" sldId="269"/>
            <ac:spMk id="15" creationId="{DD9E7424-FAB2-461C-A079-55DC93569FBE}"/>
          </ac:spMkLst>
        </pc:spChg>
      </pc:sldChg>
      <pc:sldChg chg="modSp">
        <pc:chgData name="Wordui, Tracy" userId="S::t.wordui@wlv.ac.uk::48ad5f77-e121-419b-b975-5d483725bc82" providerId="AD" clId="Web-{195FE655-0B23-DB52-B5F5-B476FFD19845}" dt="2022-03-15T18:53:17.756" v="638" actId="1076"/>
        <pc:sldMkLst>
          <pc:docMk/>
          <pc:sldMk cId="3700314282" sldId="270"/>
        </pc:sldMkLst>
        <pc:spChg chg="mod">
          <ac:chgData name="Wordui, Tracy" userId="S::t.wordui@wlv.ac.uk::48ad5f77-e121-419b-b975-5d483725bc82" providerId="AD" clId="Web-{195FE655-0B23-DB52-B5F5-B476FFD19845}" dt="2022-03-15T18:53:17.756" v="638" actId="1076"/>
          <ac:spMkLst>
            <pc:docMk/>
            <pc:sldMk cId="3700314282" sldId="270"/>
            <ac:spMk id="10" creationId="{520ADA93-EA1A-48ED-BC99-2E4E0267D9E6}"/>
          </ac:spMkLst>
        </pc:spChg>
        <pc:picChg chg="mod">
          <ac:chgData name="Wordui, Tracy" userId="S::t.wordui@wlv.ac.uk::48ad5f77-e121-419b-b975-5d483725bc82" providerId="AD" clId="Web-{195FE655-0B23-DB52-B5F5-B476FFD19845}" dt="2022-03-15T18:53:12.599" v="637" actId="1076"/>
          <ac:picMkLst>
            <pc:docMk/>
            <pc:sldMk cId="3700314282" sldId="270"/>
            <ac:picMk id="5" creationId="{C316398F-0FFF-4E19-82CD-E099966DC6CB}"/>
          </ac:picMkLst>
        </pc:picChg>
      </pc:sldChg>
      <pc:sldChg chg="addSp modSp">
        <pc:chgData name="Wordui, Tracy" userId="S::t.wordui@wlv.ac.uk::48ad5f77-e121-419b-b975-5d483725bc82" providerId="AD" clId="Web-{195FE655-0B23-DB52-B5F5-B476FFD19845}" dt="2022-03-15T19:09:26.329" v="826" actId="1076"/>
        <pc:sldMkLst>
          <pc:docMk/>
          <pc:sldMk cId="2037537384" sldId="271"/>
        </pc:sldMkLst>
        <pc:spChg chg="mod">
          <ac:chgData name="Wordui, Tracy" userId="S::t.wordui@wlv.ac.uk::48ad5f77-e121-419b-b975-5d483725bc82" providerId="AD" clId="Web-{195FE655-0B23-DB52-B5F5-B476FFD19845}" dt="2022-03-15T18:06:07.222" v="73" actId="20577"/>
          <ac:spMkLst>
            <pc:docMk/>
            <pc:sldMk cId="2037537384" sldId="271"/>
            <ac:spMk id="2" creationId="{432F711E-1338-46BD-8B4F-CF37778F7AC3}"/>
          </ac:spMkLst>
        </pc:spChg>
        <pc:spChg chg="add">
          <ac:chgData name="Wordui, Tracy" userId="S::t.wordui@wlv.ac.uk::48ad5f77-e121-419b-b975-5d483725bc82" providerId="AD" clId="Web-{195FE655-0B23-DB52-B5F5-B476FFD19845}" dt="2022-03-15T19:09:16.688" v="825"/>
          <ac:spMkLst>
            <pc:docMk/>
            <pc:sldMk cId="2037537384" sldId="271"/>
            <ac:spMk id="12" creationId="{9B3EB6F5-192F-4A51-99A8-8AC96849CFBE}"/>
          </ac:spMkLst>
        </pc:spChg>
        <pc:spChg chg="mod">
          <ac:chgData name="Wordui, Tracy" userId="S::t.wordui@wlv.ac.uk::48ad5f77-e121-419b-b975-5d483725bc82" providerId="AD" clId="Web-{195FE655-0B23-DB52-B5F5-B476FFD19845}" dt="2022-03-15T17:51:08.649" v="3" actId="20577"/>
          <ac:spMkLst>
            <pc:docMk/>
            <pc:sldMk cId="2037537384" sldId="271"/>
            <ac:spMk id="16" creationId="{F0291BD1-260A-4E35-B35A-00B194110D84}"/>
          </ac:spMkLst>
        </pc:spChg>
        <pc:picChg chg="mod">
          <ac:chgData name="Wordui, Tracy" userId="S::t.wordui@wlv.ac.uk::48ad5f77-e121-419b-b975-5d483725bc82" providerId="AD" clId="Web-{195FE655-0B23-DB52-B5F5-B476FFD19845}" dt="2022-03-15T19:09:26.329" v="826" actId="1076"/>
          <ac:picMkLst>
            <pc:docMk/>
            <pc:sldMk cId="2037537384" sldId="271"/>
            <ac:picMk id="19" creationId="{76C4B872-1E0B-4E0E-A50E-CA5BE64E2D4D}"/>
          </ac:picMkLst>
        </pc:picChg>
        <pc:picChg chg="mod">
          <ac:chgData name="Wordui, Tracy" userId="S::t.wordui@wlv.ac.uk::48ad5f77-e121-419b-b975-5d483725bc82" providerId="AD" clId="Web-{195FE655-0B23-DB52-B5F5-B476FFD19845}" dt="2022-03-15T18:44:28.913" v="475" actId="1076"/>
          <ac:picMkLst>
            <pc:docMk/>
            <pc:sldMk cId="2037537384" sldId="271"/>
            <ac:picMk id="20" creationId="{AFA55E5F-441A-48AE-BF79-BC3010269C57}"/>
          </ac:picMkLst>
        </pc:picChg>
      </pc:sldChg>
      <pc:sldChg chg="addSp delSp modSp">
        <pc:chgData name="Wordui, Tracy" userId="S::t.wordui@wlv.ac.uk::48ad5f77-e121-419b-b975-5d483725bc82" providerId="AD" clId="Web-{195FE655-0B23-DB52-B5F5-B476FFD19845}" dt="2022-03-15T19:24:01.258" v="967"/>
        <pc:sldMkLst>
          <pc:docMk/>
          <pc:sldMk cId="3729763131" sldId="272"/>
        </pc:sldMkLst>
        <pc:spChg chg="del mod">
          <ac:chgData name="Wordui, Tracy" userId="S::t.wordui@wlv.ac.uk::48ad5f77-e121-419b-b975-5d483725bc82" providerId="AD" clId="Web-{195FE655-0B23-DB52-B5F5-B476FFD19845}" dt="2022-03-15T18:44:39.695" v="478"/>
          <ac:spMkLst>
            <pc:docMk/>
            <pc:sldMk cId="3729763131" sldId="272"/>
            <ac:spMk id="4" creationId="{C0FA697D-B3B8-4F57-9B4A-E0F87E7E095F}"/>
          </ac:spMkLst>
        </pc:spChg>
        <pc:spChg chg="mod">
          <ac:chgData name="Wordui, Tracy" userId="S::t.wordui@wlv.ac.uk::48ad5f77-e121-419b-b975-5d483725bc82" providerId="AD" clId="Web-{195FE655-0B23-DB52-B5F5-B476FFD19845}" dt="2022-03-15T17:50:57.774" v="1" actId="20577"/>
          <ac:spMkLst>
            <pc:docMk/>
            <pc:sldMk cId="3729763131" sldId="272"/>
            <ac:spMk id="16" creationId="{F0291BD1-260A-4E35-B35A-00B194110D84}"/>
          </ac:spMkLst>
        </pc:spChg>
        <pc:spChg chg="add del mod">
          <ac:chgData name="Wordui, Tracy" userId="S::t.wordui@wlv.ac.uk::48ad5f77-e121-419b-b975-5d483725bc82" providerId="AD" clId="Web-{195FE655-0B23-DB52-B5F5-B476FFD19845}" dt="2022-03-15T19:23:56.789" v="965"/>
          <ac:spMkLst>
            <pc:docMk/>
            <pc:sldMk cId="3729763131" sldId="272"/>
            <ac:spMk id="28" creationId="{4EB1C828-84B8-478C-B154-C8B1E9D194E8}"/>
          </ac:spMkLst>
        </pc:spChg>
        <pc:spChg chg="add mod">
          <ac:chgData name="Wordui, Tracy" userId="S::t.wordui@wlv.ac.uk::48ad5f77-e121-419b-b975-5d483725bc82" providerId="AD" clId="Web-{195FE655-0B23-DB52-B5F5-B476FFD19845}" dt="2022-03-15T19:09:35.032" v="827" actId="20577"/>
          <ac:spMkLst>
            <pc:docMk/>
            <pc:sldMk cId="3729763131" sldId="272"/>
            <ac:spMk id="35" creationId="{21C37128-C152-4BB9-8EBD-524BE75A9D7A}"/>
          </ac:spMkLst>
        </pc:spChg>
        <pc:spChg chg="add">
          <ac:chgData name="Wordui, Tracy" userId="S::t.wordui@wlv.ac.uk::48ad5f77-e121-419b-b975-5d483725bc82" providerId="AD" clId="Web-{195FE655-0B23-DB52-B5F5-B476FFD19845}" dt="2022-03-15T19:09:00.781" v="824"/>
          <ac:spMkLst>
            <pc:docMk/>
            <pc:sldMk cId="3729763131" sldId="272"/>
            <ac:spMk id="39" creationId="{AD0A7E56-8818-4766-9998-45D6DCE2B3F5}"/>
          </ac:spMkLst>
        </pc:spChg>
        <pc:spChg chg="add mod">
          <ac:chgData name="Wordui, Tracy" userId="S::t.wordui@wlv.ac.uk::48ad5f77-e121-419b-b975-5d483725bc82" providerId="AD" clId="Web-{195FE655-0B23-DB52-B5F5-B476FFD19845}" dt="2022-03-15T19:17:34.811" v="911" actId="1076"/>
          <ac:spMkLst>
            <pc:docMk/>
            <pc:sldMk cId="3729763131" sldId="272"/>
            <ac:spMk id="45" creationId="{A0C06057-4273-459B-8C35-EB5D4BFA962E}"/>
          </ac:spMkLst>
        </pc:spChg>
        <pc:picChg chg="del">
          <ac:chgData name="Wordui, Tracy" userId="S::t.wordui@wlv.ac.uk::48ad5f77-e121-419b-b975-5d483725bc82" providerId="AD" clId="Web-{195FE655-0B23-DB52-B5F5-B476FFD19845}" dt="2022-03-15T18:44:35.945" v="476"/>
          <ac:picMkLst>
            <pc:docMk/>
            <pc:sldMk cId="3729763131" sldId="272"/>
            <ac:picMk id="12" creationId="{EE658EE6-5683-46BE-A6CB-01F487DCF372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42:01.534" v="421"/>
          <ac:picMkLst>
            <pc:docMk/>
            <pc:sldMk cId="3729763131" sldId="272"/>
            <ac:picMk id="18" creationId="{522A538A-8B3C-4E8A-A90D-DF4DC224248A}"/>
          </ac:picMkLst>
        </pc:picChg>
        <pc:picChg chg="del">
          <ac:chgData name="Wordui, Tracy" userId="S::t.wordui@wlv.ac.uk::48ad5f77-e121-419b-b975-5d483725bc82" providerId="AD" clId="Web-{195FE655-0B23-DB52-B5F5-B476FFD19845}" dt="2022-03-15T18:44:36.835" v="477"/>
          <ac:picMkLst>
            <pc:docMk/>
            <pc:sldMk cId="3729763131" sldId="272"/>
            <ac:picMk id="20" creationId="{AFA55E5F-441A-48AE-BF79-BC3010269C57}"/>
          </ac:picMkLst>
        </pc:picChg>
        <pc:picChg chg="del">
          <ac:chgData name="Wordui, Tracy" userId="S::t.wordui@wlv.ac.uk::48ad5f77-e121-419b-b975-5d483725bc82" providerId="AD" clId="Web-{195FE655-0B23-DB52-B5F5-B476FFD19845}" dt="2022-03-15T19:08:48.203" v="822"/>
          <ac:picMkLst>
            <pc:docMk/>
            <pc:sldMk cId="3729763131" sldId="272"/>
            <ac:picMk id="21" creationId="{D8575EDF-CE51-4100-9816-2D2178043DBE}"/>
          </ac:picMkLst>
        </pc:picChg>
        <pc:picChg chg="add del">
          <ac:chgData name="Wordui, Tracy" userId="S::t.wordui@wlv.ac.uk::48ad5f77-e121-419b-b975-5d483725bc82" providerId="AD" clId="Web-{195FE655-0B23-DB52-B5F5-B476FFD19845}" dt="2022-03-15T19:24:01.258" v="967"/>
          <ac:picMkLst>
            <pc:docMk/>
            <pc:sldMk cId="3729763131" sldId="272"/>
            <ac:picMk id="22" creationId="{3FC043EE-6BCD-4B1A-A443-F02E7E409DC8}"/>
          </ac:picMkLst>
        </pc:picChg>
        <pc:picChg chg="add del">
          <ac:chgData name="Wordui, Tracy" userId="S::t.wordui@wlv.ac.uk::48ad5f77-e121-419b-b975-5d483725bc82" providerId="AD" clId="Web-{195FE655-0B23-DB52-B5F5-B476FFD19845}" dt="2022-03-15T19:24:00.008" v="966"/>
          <ac:picMkLst>
            <pc:docMk/>
            <pc:sldMk cId="3729763131" sldId="272"/>
            <ac:picMk id="26" creationId="{115C6BC2-0E33-496E-B365-278D8F782A95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49:29.968" v="600"/>
          <ac:picMkLst>
            <pc:docMk/>
            <pc:sldMk cId="3729763131" sldId="272"/>
            <ac:picMk id="29" creationId="{878595D9-C778-4C7D-8014-AD72C24F0B1E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51:13.190" v="636"/>
          <ac:picMkLst>
            <pc:docMk/>
            <pc:sldMk cId="3729763131" sldId="272"/>
            <ac:picMk id="30" creationId="{810AE950-7A10-4904-A7C9-E16812CCBB30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49:21.015" v="595"/>
          <ac:picMkLst>
            <pc:docMk/>
            <pc:sldMk cId="3729763131" sldId="272"/>
            <ac:picMk id="31" creationId="{2F0AA723-F2C6-4555-BE33-A97651C839B4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49:27.171" v="599"/>
          <ac:picMkLst>
            <pc:docMk/>
            <pc:sldMk cId="3729763131" sldId="272"/>
            <ac:picMk id="32" creationId="{47B72887-02A7-49B2-8C93-D72744A5C33E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49:26.124" v="598"/>
          <ac:picMkLst>
            <pc:docMk/>
            <pc:sldMk cId="3729763131" sldId="272"/>
            <ac:picMk id="33" creationId="{C8D5E6AB-F18B-45DD-B39A-490095669E6A}"/>
          </ac:picMkLst>
        </pc:picChg>
        <pc:picChg chg="add">
          <ac:chgData name="Wordui, Tracy" userId="S::t.wordui@wlv.ac.uk::48ad5f77-e121-419b-b975-5d483725bc82" providerId="AD" clId="Web-{195FE655-0B23-DB52-B5F5-B476FFD19845}" dt="2022-03-15T19:09:00.781" v="823"/>
          <ac:picMkLst>
            <pc:docMk/>
            <pc:sldMk cId="3729763131" sldId="272"/>
            <ac:picMk id="37" creationId="{D03F057D-7B5A-4010-8022-0393F9A1438C}"/>
          </ac:picMkLst>
        </pc:picChg>
        <pc:cxnChg chg="mod">
          <ac:chgData name="Wordui, Tracy" userId="S::t.wordui@wlv.ac.uk::48ad5f77-e121-419b-b975-5d483725bc82" providerId="AD" clId="Web-{195FE655-0B23-DB52-B5F5-B476FFD19845}" dt="2022-03-15T18:53:56.882" v="642" actId="14100"/>
          <ac:cxnSpMkLst>
            <pc:docMk/>
            <pc:sldMk cId="3729763131" sldId="272"/>
            <ac:cxnSpMk id="7" creationId="{1341958D-638E-49E9-B9BE-3C7F70015659}"/>
          </ac:cxnSpMkLst>
        </pc:cxnChg>
        <pc:cxnChg chg="mod">
          <ac:chgData name="Wordui, Tracy" userId="S::t.wordui@wlv.ac.uk::48ad5f77-e121-419b-b975-5d483725bc82" providerId="AD" clId="Web-{195FE655-0B23-DB52-B5F5-B476FFD19845}" dt="2022-03-15T18:53:54.163" v="641" actId="14100"/>
          <ac:cxnSpMkLst>
            <pc:docMk/>
            <pc:sldMk cId="3729763131" sldId="272"/>
            <ac:cxnSpMk id="14" creationId="{48119B31-007A-4E57-A87F-31948BA5306E}"/>
          </ac:cxnSpMkLst>
        </pc:cxnChg>
        <pc:cxnChg chg="add mod">
          <ac:chgData name="Wordui, Tracy" userId="S::t.wordui@wlv.ac.uk::48ad5f77-e121-419b-b975-5d483725bc82" providerId="AD" clId="Web-{195FE655-0B23-DB52-B5F5-B476FFD19845}" dt="2022-03-15T19:17:40.467" v="912" actId="14100"/>
          <ac:cxnSpMkLst>
            <pc:docMk/>
            <pc:sldMk cId="3729763131" sldId="272"/>
            <ac:cxnSpMk id="41" creationId="{B02FBC3B-582A-4217-B796-CD1378D02B3D}"/>
          </ac:cxnSpMkLst>
        </pc:cxnChg>
        <pc:cxnChg chg="add mod">
          <ac:chgData name="Wordui, Tracy" userId="S::t.wordui@wlv.ac.uk::48ad5f77-e121-419b-b975-5d483725bc82" providerId="AD" clId="Web-{195FE655-0B23-DB52-B5F5-B476FFD19845}" dt="2022-03-15T19:17:32.654" v="910" actId="1076"/>
          <ac:cxnSpMkLst>
            <pc:docMk/>
            <pc:sldMk cId="3729763131" sldId="272"/>
            <ac:cxnSpMk id="43" creationId="{4CE5658D-8294-4E08-ADFC-9F289AA2CCD6}"/>
          </ac:cxnSpMkLst>
        </pc:cxnChg>
      </pc:sldChg>
      <pc:sldChg chg="addSp delSp modSp">
        <pc:chgData name="Wordui, Tracy" userId="S::t.wordui@wlv.ac.uk::48ad5f77-e121-419b-b975-5d483725bc82" providerId="AD" clId="Web-{195FE655-0B23-DB52-B5F5-B476FFD19845}" dt="2022-03-15T18:13:05.843" v="146" actId="1076"/>
        <pc:sldMkLst>
          <pc:docMk/>
          <pc:sldMk cId="4091839585" sldId="274"/>
        </pc:sldMkLst>
        <pc:spChg chg="del">
          <ac:chgData name="Wordui, Tracy" userId="S::t.wordui@wlv.ac.uk::48ad5f77-e121-419b-b975-5d483725bc82" providerId="AD" clId="Web-{195FE655-0B23-DB52-B5F5-B476FFD19845}" dt="2022-03-15T18:02:35.715" v="44"/>
          <ac:spMkLst>
            <pc:docMk/>
            <pc:sldMk cId="4091839585" sldId="274"/>
            <ac:spMk id="6" creationId="{F9DA3C8A-00E5-4DA2-BEA0-B371E094999B}"/>
          </ac:spMkLst>
        </pc:spChg>
        <pc:spChg chg="add">
          <ac:chgData name="Wordui, Tracy" userId="S::t.wordui@wlv.ac.uk::48ad5f77-e121-419b-b975-5d483725bc82" providerId="AD" clId="Web-{195FE655-0B23-DB52-B5F5-B476FFD19845}" dt="2022-03-15T18:02:44.762" v="48"/>
          <ac:spMkLst>
            <pc:docMk/>
            <pc:sldMk cId="4091839585" sldId="274"/>
            <ac:spMk id="15" creationId="{FA21D344-4CD0-4FC3-984D-52F06CA0696F}"/>
          </ac:spMkLst>
        </pc:spChg>
        <pc:picChg chg="del">
          <ac:chgData name="Wordui, Tracy" userId="S::t.wordui@wlv.ac.uk::48ad5f77-e121-419b-b975-5d483725bc82" providerId="AD" clId="Web-{195FE655-0B23-DB52-B5F5-B476FFD19845}" dt="2022-03-15T18:02:14.621" v="42"/>
          <ac:picMkLst>
            <pc:docMk/>
            <pc:sldMk cId="4091839585" sldId="274"/>
            <ac:picMk id="5" creationId="{18F4B5D7-CF51-47E9-99FE-8F959708D580}"/>
          </ac:picMkLst>
        </pc:picChg>
        <pc:picChg chg="del">
          <ac:chgData name="Wordui, Tracy" userId="S::t.wordui@wlv.ac.uk::48ad5f77-e121-419b-b975-5d483725bc82" providerId="AD" clId="Web-{195FE655-0B23-DB52-B5F5-B476FFD19845}" dt="2022-03-15T18:02:15.746" v="43"/>
          <ac:picMkLst>
            <pc:docMk/>
            <pc:sldMk cId="4091839585" sldId="274"/>
            <ac:picMk id="11" creationId="{C1ED0A1E-BCEA-49BD-97B0-3F61F1AB5A3E}"/>
          </ac:picMkLst>
        </pc:picChg>
        <pc:picChg chg="add">
          <ac:chgData name="Wordui, Tracy" userId="S::t.wordui@wlv.ac.uk::48ad5f77-e121-419b-b975-5d483725bc82" providerId="AD" clId="Web-{195FE655-0B23-DB52-B5F5-B476FFD19845}" dt="2022-03-15T18:02:44.747" v="47"/>
          <ac:picMkLst>
            <pc:docMk/>
            <pc:sldMk cId="4091839585" sldId="274"/>
            <ac:picMk id="12" creationId="{37D19C6C-FC0F-4F95-A63D-8BD7D984C381}"/>
          </ac:picMkLst>
        </pc:picChg>
        <pc:picChg chg="mod">
          <ac:chgData name="Wordui, Tracy" userId="S::t.wordui@wlv.ac.uk::48ad5f77-e121-419b-b975-5d483725bc82" providerId="AD" clId="Web-{195FE655-0B23-DB52-B5F5-B476FFD19845}" dt="2022-03-15T18:00:15.508" v="15" actId="14100"/>
          <ac:picMkLst>
            <pc:docMk/>
            <pc:sldMk cId="4091839585" sldId="274"/>
            <ac:picMk id="21" creationId="{C5480F43-7619-477A-BAAD-E6545B5D0A62}"/>
          </ac:picMkLst>
        </pc:picChg>
        <pc:picChg chg="add mod">
          <ac:chgData name="Wordui, Tracy" userId="S::t.wordui@wlv.ac.uk::48ad5f77-e121-419b-b975-5d483725bc82" providerId="AD" clId="Web-{195FE655-0B23-DB52-B5F5-B476FFD19845}" dt="2022-03-15T18:13:05.843" v="146" actId="1076"/>
          <ac:picMkLst>
            <pc:docMk/>
            <pc:sldMk cId="4091839585" sldId="274"/>
            <ac:picMk id="24" creationId="{BFBFD1AA-0A87-4403-B498-9C417E5C9D5C}"/>
          </ac:picMkLst>
        </pc:picChg>
        <pc:picChg chg="mod">
          <ac:chgData name="Wordui, Tracy" userId="S::t.wordui@wlv.ac.uk::48ad5f77-e121-419b-b975-5d483725bc82" providerId="AD" clId="Web-{195FE655-0B23-DB52-B5F5-B476FFD19845}" dt="2022-03-15T18:00:21.321" v="16" actId="1076"/>
          <ac:picMkLst>
            <pc:docMk/>
            <pc:sldMk cId="4091839585" sldId="274"/>
            <ac:picMk id="31" creationId="{0F0EF577-57A8-4D07-874B-32DAE2A98880}"/>
          </ac:picMkLst>
        </pc:picChg>
        <pc:cxnChg chg="mod">
          <ac:chgData name="Wordui, Tracy" userId="S::t.wordui@wlv.ac.uk::48ad5f77-e121-419b-b975-5d483725bc82" providerId="AD" clId="Web-{195FE655-0B23-DB52-B5F5-B476FFD19845}" dt="2022-03-15T18:00:26.805" v="17" actId="14100"/>
          <ac:cxnSpMkLst>
            <pc:docMk/>
            <pc:sldMk cId="4091839585" sldId="274"/>
            <ac:cxnSpMk id="14" creationId="{48119B31-007A-4E57-A87F-31948BA5306E}"/>
          </ac:cxnSpMkLst>
        </pc:cxnChg>
      </pc:sldChg>
      <pc:sldChg chg="addSp delSp modSp">
        <pc:chgData name="Wordui, Tracy" userId="S::t.wordui@wlv.ac.uk::48ad5f77-e121-419b-b975-5d483725bc82" providerId="AD" clId="Web-{195FE655-0B23-DB52-B5F5-B476FFD19845}" dt="2022-03-15T18:14:30.626" v="166" actId="1076"/>
        <pc:sldMkLst>
          <pc:docMk/>
          <pc:sldMk cId="2159967361" sldId="277"/>
        </pc:sldMkLst>
        <pc:spChg chg="del">
          <ac:chgData name="Wordui, Tracy" userId="S::t.wordui@wlv.ac.uk::48ad5f77-e121-419b-b975-5d483725bc82" providerId="AD" clId="Web-{195FE655-0B23-DB52-B5F5-B476FFD19845}" dt="2022-03-15T18:02:38.106" v="45"/>
          <ac:spMkLst>
            <pc:docMk/>
            <pc:sldMk cId="2159967361" sldId="277"/>
            <ac:spMk id="6" creationId="{F9DA3C8A-00E5-4DA2-BEA0-B371E094999B}"/>
          </ac:spMkLst>
        </pc:spChg>
        <pc:spChg chg="add del mod">
          <ac:chgData name="Wordui, Tracy" userId="S::t.wordui@wlv.ac.uk::48ad5f77-e121-419b-b975-5d483725bc82" providerId="AD" clId="Web-{195FE655-0B23-DB52-B5F5-B476FFD19845}" dt="2022-03-15T18:03:55.343" v="61"/>
          <ac:spMkLst>
            <pc:docMk/>
            <pc:sldMk cId="2159967361" sldId="277"/>
            <ac:spMk id="9" creationId="{D3DFF070-14C4-40D7-9404-436AA00F40AB}"/>
          </ac:spMkLst>
        </pc:spChg>
        <pc:spChg chg="mod">
          <ac:chgData name="Wordui, Tracy" userId="S::t.wordui@wlv.ac.uk::48ad5f77-e121-419b-b975-5d483725bc82" providerId="AD" clId="Web-{195FE655-0B23-DB52-B5F5-B476FFD19845}" dt="2022-03-15T18:14:25.782" v="165" actId="1076"/>
          <ac:spMkLst>
            <pc:docMk/>
            <pc:sldMk cId="2159967361" sldId="277"/>
            <ac:spMk id="15" creationId="{223796CF-33D3-4476-8BF0-6BB9C6F2A432}"/>
          </ac:spMkLst>
        </pc:spChg>
        <pc:spChg chg="add">
          <ac:chgData name="Wordui, Tracy" userId="S::t.wordui@wlv.ac.uk::48ad5f77-e121-419b-b975-5d483725bc82" providerId="AD" clId="Web-{195FE655-0B23-DB52-B5F5-B476FFD19845}" dt="2022-03-15T18:02:48.356" v="50"/>
          <ac:spMkLst>
            <pc:docMk/>
            <pc:sldMk cId="2159967361" sldId="277"/>
            <ac:spMk id="17" creationId="{38509290-5306-4E73-8D40-333AD0224CF3}"/>
          </ac:spMkLst>
        </pc:spChg>
        <pc:spChg chg="mod">
          <ac:chgData name="Wordui, Tracy" userId="S::t.wordui@wlv.ac.uk::48ad5f77-e121-419b-b975-5d483725bc82" providerId="AD" clId="Web-{195FE655-0B23-DB52-B5F5-B476FFD19845}" dt="2022-03-15T18:03:49.780" v="60" actId="1076"/>
          <ac:spMkLst>
            <pc:docMk/>
            <pc:sldMk cId="2159967361" sldId="277"/>
            <ac:spMk id="23" creationId="{89B20C89-4BFD-45C6-AC9A-3A85C97447B8}"/>
          </ac:spMkLst>
        </pc:spChg>
        <pc:spChg chg="mod">
          <ac:chgData name="Wordui, Tracy" userId="S::t.wordui@wlv.ac.uk::48ad5f77-e121-419b-b975-5d483725bc82" providerId="AD" clId="Web-{195FE655-0B23-DB52-B5F5-B476FFD19845}" dt="2022-03-15T18:13:38.390" v="156" actId="20577"/>
          <ac:spMkLst>
            <pc:docMk/>
            <pc:sldMk cId="2159967361" sldId="277"/>
            <ac:spMk id="29" creationId="{1DED1884-418C-4672-A8B5-4BB2301F919A}"/>
          </ac:spMkLst>
        </pc:spChg>
        <pc:picChg chg="del">
          <ac:chgData name="Wordui, Tracy" userId="S::t.wordui@wlv.ac.uk::48ad5f77-e121-419b-b975-5d483725bc82" providerId="AD" clId="Web-{195FE655-0B23-DB52-B5F5-B476FFD19845}" dt="2022-03-15T18:02:09.855" v="41"/>
          <ac:picMkLst>
            <pc:docMk/>
            <pc:sldMk cId="2159967361" sldId="277"/>
            <ac:picMk id="5" creationId="{18F4B5D7-CF51-47E9-99FE-8F959708D580}"/>
          </ac:picMkLst>
        </pc:picChg>
        <pc:picChg chg="add ord">
          <ac:chgData name="Wordui, Tracy" userId="S::t.wordui@wlv.ac.uk::48ad5f77-e121-419b-b975-5d483725bc82" providerId="AD" clId="Web-{195FE655-0B23-DB52-B5F5-B476FFD19845}" dt="2022-03-15T18:04:04.062" v="62"/>
          <ac:picMkLst>
            <pc:docMk/>
            <pc:sldMk cId="2159967361" sldId="277"/>
            <ac:picMk id="12" creationId="{00C03A25-4796-4033-B951-4DA41F0D357C}"/>
          </ac:picMkLst>
        </pc:picChg>
        <pc:picChg chg="mod">
          <ac:chgData name="Wordui, Tracy" userId="S::t.wordui@wlv.ac.uk::48ad5f77-e121-419b-b975-5d483725bc82" providerId="AD" clId="Web-{195FE655-0B23-DB52-B5F5-B476FFD19845}" dt="2022-03-15T18:14:30.626" v="166" actId="1076"/>
          <ac:picMkLst>
            <pc:docMk/>
            <pc:sldMk cId="2159967361" sldId="277"/>
            <ac:picMk id="16" creationId="{CD9C6EF2-2607-4CCF-8EB6-8F327E25A3D3}"/>
          </ac:picMkLst>
        </pc:picChg>
        <pc:picChg chg="add mod">
          <ac:chgData name="Wordui, Tracy" userId="S::t.wordui@wlv.ac.uk::48ad5f77-e121-419b-b975-5d483725bc82" providerId="AD" clId="Web-{195FE655-0B23-DB52-B5F5-B476FFD19845}" dt="2022-03-15T18:13:20.562" v="149" actId="1076"/>
          <ac:picMkLst>
            <pc:docMk/>
            <pc:sldMk cId="2159967361" sldId="277"/>
            <ac:picMk id="18" creationId="{E3E8D1A0-1AF7-417C-8C62-398025C60903}"/>
          </ac:picMkLst>
        </pc:picChg>
        <pc:picChg chg="del">
          <ac:chgData name="Wordui, Tracy" userId="S::t.wordui@wlv.ac.uk::48ad5f77-e121-419b-b975-5d483725bc82" providerId="AD" clId="Web-{195FE655-0B23-DB52-B5F5-B476FFD19845}" dt="2022-03-15T18:02:39.153" v="46"/>
          <ac:picMkLst>
            <pc:docMk/>
            <pc:sldMk cId="2159967361" sldId="277"/>
            <ac:picMk id="22" creationId="{FA77321E-394B-4960-9442-D9DF96AD67CC}"/>
          </ac:picMkLst>
        </pc:picChg>
        <pc:cxnChg chg="add mod">
          <ac:chgData name="Wordui, Tracy" userId="S::t.wordui@wlv.ac.uk::48ad5f77-e121-419b-b975-5d483725bc82" providerId="AD" clId="Web-{195FE655-0B23-DB52-B5F5-B476FFD19845}" dt="2022-03-15T18:02:54.263" v="51" actId="1076"/>
          <ac:cxnSpMkLst>
            <pc:docMk/>
            <pc:sldMk cId="2159967361" sldId="277"/>
            <ac:cxnSpMk id="10" creationId="{A92E380A-31BC-44F6-B738-4BA412D49A5F}"/>
          </ac:cxnSpMkLst>
        </pc:cxnChg>
      </pc:sldChg>
      <pc:sldChg chg="addSp delSp modSp">
        <pc:chgData name="Wordui, Tracy" userId="S::t.wordui@wlv.ac.uk::48ad5f77-e121-419b-b975-5d483725bc82" providerId="AD" clId="Web-{195FE655-0B23-DB52-B5F5-B476FFD19845}" dt="2022-03-15T19:11:43.301" v="844" actId="1076"/>
        <pc:sldMkLst>
          <pc:docMk/>
          <pc:sldMk cId="808948215" sldId="278"/>
        </pc:sldMkLst>
        <pc:spChg chg="add del mod">
          <ac:chgData name="Wordui, Tracy" userId="S::t.wordui@wlv.ac.uk::48ad5f77-e121-419b-b975-5d483725bc82" providerId="AD" clId="Web-{195FE655-0B23-DB52-B5F5-B476FFD19845}" dt="2022-03-15T18:09:12.696" v="98"/>
          <ac:spMkLst>
            <pc:docMk/>
            <pc:sldMk cId="808948215" sldId="278"/>
            <ac:spMk id="10" creationId="{AFF58CA1-FFF0-4BDF-BD48-7AD00570841D}"/>
          </ac:spMkLst>
        </pc:spChg>
        <pc:spChg chg="add mod">
          <ac:chgData name="Wordui, Tracy" userId="S::t.wordui@wlv.ac.uk::48ad5f77-e121-419b-b975-5d483725bc82" providerId="AD" clId="Web-{195FE655-0B23-DB52-B5F5-B476FFD19845}" dt="2022-03-15T18:10:21.854" v="117" actId="1076"/>
          <ac:spMkLst>
            <pc:docMk/>
            <pc:sldMk cId="808948215" sldId="278"/>
            <ac:spMk id="12" creationId="{A8578A2A-7FEF-41A9-BF40-89F3E1D8A702}"/>
          </ac:spMkLst>
        </pc:spChg>
        <pc:spChg chg="add mod">
          <ac:chgData name="Wordui, Tracy" userId="S::t.wordui@wlv.ac.uk::48ad5f77-e121-419b-b975-5d483725bc82" providerId="AD" clId="Web-{195FE655-0B23-DB52-B5F5-B476FFD19845}" dt="2022-03-15T19:11:43.301" v="844" actId="1076"/>
          <ac:spMkLst>
            <pc:docMk/>
            <pc:sldMk cId="808948215" sldId="278"/>
            <ac:spMk id="13" creationId="{17A22909-413B-4D64-825F-B22C4DE07D21}"/>
          </ac:spMkLst>
        </pc:spChg>
        <pc:picChg chg="add mod">
          <ac:chgData name="Wordui, Tracy" userId="S::t.wordui@wlv.ac.uk::48ad5f77-e121-419b-b975-5d483725bc82" providerId="AD" clId="Web-{195FE655-0B23-DB52-B5F5-B476FFD19845}" dt="2022-03-15T18:14:15.188" v="164" actId="1076"/>
          <ac:picMkLst>
            <pc:docMk/>
            <pc:sldMk cId="808948215" sldId="278"/>
            <ac:picMk id="4" creationId="{DE614666-0C7E-443F-A30D-5E8A4E2C5E80}"/>
          </ac:picMkLst>
        </pc:picChg>
        <pc:picChg chg="add mod">
          <ac:chgData name="Wordui, Tracy" userId="S::t.wordui@wlv.ac.uk::48ad5f77-e121-419b-b975-5d483725bc82" providerId="AD" clId="Web-{195FE655-0B23-DB52-B5F5-B476FFD19845}" dt="2022-03-15T18:09:47.525" v="102" actId="1076"/>
          <ac:picMkLst>
            <pc:docMk/>
            <pc:sldMk cId="808948215" sldId="278"/>
            <ac:picMk id="11" creationId="{87971B2C-27E9-4631-9A77-1A9450A48BDA}"/>
          </ac:picMkLst>
        </pc:picChg>
        <pc:cxnChg chg="add mod">
          <ac:chgData name="Wordui, Tracy" userId="S::t.wordui@wlv.ac.uk::48ad5f77-e121-419b-b975-5d483725bc82" providerId="AD" clId="Web-{195FE655-0B23-DB52-B5F5-B476FFD19845}" dt="2022-03-15T18:08:31.085" v="90" actId="14100"/>
          <ac:cxnSpMkLst>
            <pc:docMk/>
            <pc:sldMk cId="808948215" sldId="278"/>
            <ac:cxnSpMk id="7" creationId="{B6D9EA44-56F6-4F82-BEDA-3D9B63F196CC}"/>
          </ac:cxnSpMkLst>
        </pc:cxnChg>
        <pc:cxnChg chg="add mod">
          <ac:chgData name="Wordui, Tracy" userId="S::t.wordui@wlv.ac.uk::48ad5f77-e121-419b-b975-5d483725bc82" providerId="AD" clId="Web-{195FE655-0B23-DB52-B5F5-B476FFD19845}" dt="2022-03-15T18:09:01.977" v="94" actId="14100"/>
          <ac:cxnSpMkLst>
            <pc:docMk/>
            <pc:sldMk cId="808948215" sldId="278"/>
            <ac:cxnSpMk id="9" creationId="{EA48D432-139D-4FD0-AFC7-EF1F16ED1C46}"/>
          </ac:cxnSpMkLst>
        </pc:cxnChg>
        <pc:cxnChg chg="add mod">
          <ac:chgData name="Wordui, Tracy" userId="S::t.wordui@wlv.ac.uk::48ad5f77-e121-419b-b975-5d483725bc82" providerId="AD" clId="Web-{195FE655-0B23-DB52-B5F5-B476FFD19845}" dt="2022-03-15T19:10:44.768" v="830" actId="1076"/>
          <ac:cxnSpMkLst>
            <pc:docMk/>
            <pc:sldMk cId="808948215" sldId="278"/>
            <ac:cxnSpMk id="31" creationId="{870E7CB4-EE57-4408-BAE2-FF533D63CDF1}"/>
          </ac:cxnSpMkLst>
        </pc:cxnChg>
        <pc:cxnChg chg="mod">
          <ac:chgData name="Wordui, Tracy" userId="S::t.wordui@wlv.ac.uk::48ad5f77-e121-419b-b975-5d483725bc82" providerId="AD" clId="Web-{195FE655-0B23-DB52-B5F5-B476FFD19845}" dt="2022-03-15T18:08:22.600" v="89" actId="14100"/>
          <ac:cxnSpMkLst>
            <pc:docMk/>
            <pc:sldMk cId="808948215" sldId="278"/>
            <ac:cxnSpMk id="32" creationId="{1E224746-69D9-429E-B5A4-5382C5512693}"/>
          </ac:cxnSpMkLst>
        </pc:cxnChg>
      </pc:sldChg>
      <pc:sldChg chg="addSp modSp">
        <pc:chgData name="Wordui, Tracy" userId="S::t.wordui@wlv.ac.uk::48ad5f77-e121-419b-b975-5d483725bc82" providerId="AD" clId="Web-{195FE655-0B23-DB52-B5F5-B476FFD19845}" dt="2022-03-15T18:14:46.283" v="168" actId="20577"/>
        <pc:sldMkLst>
          <pc:docMk/>
          <pc:sldMk cId="3496895977" sldId="279"/>
        </pc:sldMkLst>
        <pc:spChg chg="mod">
          <ac:chgData name="Wordui, Tracy" userId="S::t.wordui@wlv.ac.uk::48ad5f77-e121-419b-b975-5d483725bc82" providerId="AD" clId="Web-{195FE655-0B23-DB52-B5F5-B476FFD19845}" dt="2022-03-15T18:14:46.283" v="168" actId="20577"/>
          <ac:spMkLst>
            <pc:docMk/>
            <pc:sldMk cId="3496895977" sldId="279"/>
            <ac:spMk id="2" creationId="{99F3EB62-E247-43C5-B9B9-B0E239854218}"/>
          </ac:spMkLst>
        </pc:spChg>
        <pc:spChg chg="add">
          <ac:chgData name="Wordui, Tracy" userId="S::t.wordui@wlv.ac.uk::48ad5f77-e121-419b-b975-5d483725bc82" providerId="AD" clId="Web-{195FE655-0B23-DB52-B5F5-B476FFD19845}" dt="2022-03-15T18:04:52.423" v="63"/>
          <ac:spMkLst>
            <pc:docMk/>
            <pc:sldMk cId="3496895977" sldId="279"/>
            <ac:spMk id="4" creationId="{D9E4D3D2-7117-49D1-8A28-FA52D0B23B14}"/>
          </ac:spMkLst>
        </pc:spChg>
      </pc:sldChg>
      <pc:sldChg chg="modSp">
        <pc:chgData name="Wordui, Tracy" userId="S::t.wordui@wlv.ac.uk::48ad5f77-e121-419b-b975-5d483725bc82" providerId="AD" clId="Web-{195FE655-0B23-DB52-B5F5-B476FFD19845}" dt="2022-03-15T18:15:32.362" v="171" actId="20577"/>
        <pc:sldMkLst>
          <pc:docMk/>
          <pc:sldMk cId="2196074584" sldId="280"/>
        </pc:sldMkLst>
        <pc:spChg chg="mod">
          <ac:chgData name="Wordui, Tracy" userId="S::t.wordui@wlv.ac.uk::48ad5f77-e121-419b-b975-5d483725bc82" providerId="AD" clId="Web-{195FE655-0B23-DB52-B5F5-B476FFD19845}" dt="2022-03-15T18:15:32.362" v="171" actId="20577"/>
          <ac:spMkLst>
            <pc:docMk/>
            <pc:sldMk cId="2196074584" sldId="280"/>
            <ac:spMk id="3" creationId="{40545451-00C8-453D-830E-7F34214BBD84}"/>
          </ac:spMkLst>
        </pc:spChg>
      </pc:sldChg>
      <pc:sldChg chg="addSp delSp modSp">
        <pc:chgData name="Wordui, Tracy" userId="S::t.wordui@wlv.ac.uk::48ad5f77-e121-419b-b975-5d483725bc82" providerId="AD" clId="Web-{195FE655-0B23-DB52-B5F5-B476FFD19845}" dt="2022-03-15T18:19:55.651" v="206" actId="1076"/>
        <pc:sldMkLst>
          <pc:docMk/>
          <pc:sldMk cId="1972764410" sldId="281"/>
        </pc:sldMkLst>
        <pc:picChg chg="add del mod">
          <ac:chgData name="Wordui, Tracy" userId="S::t.wordui@wlv.ac.uk::48ad5f77-e121-419b-b975-5d483725bc82" providerId="AD" clId="Web-{195FE655-0B23-DB52-B5F5-B476FFD19845}" dt="2022-03-15T18:19:52.026" v="205"/>
          <ac:picMkLst>
            <pc:docMk/>
            <pc:sldMk cId="1972764410" sldId="281"/>
            <ac:picMk id="8" creationId="{E45FFDAF-E92A-41BC-A4E2-DD9EE43DDA83}"/>
          </ac:picMkLst>
        </pc:picChg>
        <pc:picChg chg="add mod">
          <ac:chgData name="Wordui, Tracy" userId="S::t.wordui@wlv.ac.uk::48ad5f77-e121-419b-b975-5d483725bc82" providerId="AD" clId="Web-{195FE655-0B23-DB52-B5F5-B476FFD19845}" dt="2022-03-15T18:19:55.651" v="206" actId="1076"/>
          <ac:picMkLst>
            <pc:docMk/>
            <pc:sldMk cId="1972764410" sldId="281"/>
            <ac:picMk id="9" creationId="{9E84C78A-1F04-4C52-BA7F-00425A04916D}"/>
          </ac:picMkLst>
        </pc:picChg>
      </pc:sldChg>
      <pc:sldChg chg="modSp">
        <pc:chgData name="Wordui, Tracy" userId="S::t.wordui@wlv.ac.uk::48ad5f77-e121-419b-b975-5d483725bc82" providerId="AD" clId="Web-{195FE655-0B23-DB52-B5F5-B476FFD19845}" dt="2022-03-15T19:03:44.679" v="785" actId="20577"/>
        <pc:sldMkLst>
          <pc:docMk/>
          <pc:sldMk cId="2714135431" sldId="282"/>
        </pc:sldMkLst>
        <pc:spChg chg="mod">
          <ac:chgData name="Wordui, Tracy" userId="S::t.wordui@wlv.ac.uk::48ad5f77-e121-419b-b975-5d483725bc82" providerId="AD" clId="Web-{195FE655-0B23-DB52-B5F5-B476FFD19845}" dt="2022-03-15T19:03:44.679" v="785" actId="20577"/>
          <ac:spMkLst>
            <pc:docMk/>
            <pc:sldMk cId="2714135431" sldId="282"/>
            <ac:spMk id="37" creationId="{13FB798E-B81A-4238-8145-953980862F59}"/>
          </ac:spMkLst>
        </pc:spChg>
        <pc:picChg chg="mod">
          <ac:chgData name="Wordui, Tracy" userId="S::t.wordui@wlv.ac.uk::48ad5f77-e121-419b-b975-5d483725bc82" providerId="AD" clId="Web-{195FE655-0B23-DB52-B5F5-B476FFD19845}" dt="2022-03-15T18:20:06.073" v="207" actId="1076"/>
          <ac:picMkLst>
            <pc:docMk/>
            <pc:sldMk cId="2714135431" sldId="282"/>
            <ac:picMk id="8" creationId="{061BF6FB-0764-4806-B030-DF5FF63DC2E4}"/>
          </ac:picMkLst>
        </pc:picChg>
      </pc:sldChg>
      <pc:sldChg chg="addSp delSp modSp">
        <pc:chgData name="Wordui, Tracy" userId="S::t.wordui@wlv.ac.uk::48ad5f77-e121-419b-b975-5d483725bc82" providerId="AD" clId="Web-{195FE655-0B23-DB52-B5F5-B476FFD19845}" dt="2022-03-15T19:02:52.912" v="783" actId="20577"/>
        <pc:sldMkLst>
          <pc:docMk/>
          <pc:sldMk cId="1225293356" sldId="283"/>
        </pc:sldMkLst>
        <pc:spChg chg="add mod">
          <ac:chgData name="Wordui, Tracy" userId="S::t.wordui@wlv.ac.uk::48ad5f77-e121-419b-b975-5d483725bc82" providerId="AD" clId="Web-{195FE655-0B23-DB52-B5F5-B476FFD19845}" dt="2022-03-15T18:38:41.029" v="420" actId="20577"/>
          <ac:spMkLst>
            <pc:docMk/>
            <pc:sldMk cId="1225293356" sldId="283"/>
            <ac:spMk id="28" creationId="{6F21D0A9-9407-4F8B-9D11-0EBCFC46AD83}"/>
          </ac:spMkLst>
        </pc:spChg>
        <pc:spChg chg="add del">
          <ac:chgData name="Wordui, Tracy" userId="S::t.wordui@wlv.ac.uk::48ad5f77-e121-419b-b975-5d483725bc82" providerId="AD" clId="Web-{195FE655-0B23-DB52-B5F5-B476FFD19845}" dt="2022-03-15T19:02:29.958" v="780"/>
          <ac:spMkLst>
            <pc:docMk/>
            <pc:sldMk cId="1225293356" sldId="283"/>
            <ac:spMk id="29" creationId="{E4098D28-2F09-472B-9FA5-D1534A07A4C2}"/>
          </ac:spMkLst>
        </pc:spChg>
        <pc:spChg chg="add del mod">
          <ac:chgData name="Wordui, Tracy" userId="S::t.wordui@wlv.ac.uk::48ad5f77-e121-419b-b975-5d483725bc82" providerId="AD" clId="Web-{195FE655-0B23-DB52-B5F5-B476FFD19845}" dt="2022-03-15T19:02:52.912" v="783" actId="20577"/>
          <ac:spMkLst>
            <pc:docMk/>
            <pc:sldMk cId="1225293356" sldId="283"/>
            <ac:spMk id="34" creationId="{95B00B8D-C9EA-49FC-93C9-D7B975300C2C}"/>
          </ac:spMkLst>
        </pc:spChg>
        <pc:picChg chg="add del mod">
          <ac:chgData name="Wordui, Tracy" userId="S::t.wordui@wlv.ac.uk::48ad5f77-e121-419b-b975-5d483725bc82" providerId="AD" clId="Web-{195FE655-0B23-DB52-B5F5-B476FFD19845}" dt="2022-03-15T18:24:11.127" v="252"/>
          <ac:picMkLst>
            <pc:docMk/>
            <pc:sldMk cId="1225293356" sldId="283"/>
            <ac:picMk id="6" creationId="{E30B30EF-A87D-4634-84B6-6CABE77A2B35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24:11.127" v="251"/>
          <ac:picMkLst>
            <pc:docMk/>
            <pc:sldMk cId="1225293356" sldId="283"/>
            <ac:picMk id="8" creationId="{17CF5108-2822-44E0-B96F-9C159273DDAC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23:38.220" v="235"/>
          <ac:picMkLst>
            <pc:docMk/>
            <pc:sldMk cId="1225293356" sldId="283"/>
            <ac:picMk id="12" creationId="{CD6779DB-96A8-4456-88F8-CD2B92ED1934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24:04.470" v="249"/>
          <ac:picMkLst>
            <pc:docMk/>
            <pc:sldMk cId="1225293356" sldId="283"/>
            <ac:picMk id="14" creationId="{133FF0F1-EAF9-4417-AA7A-D1C3D359015F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24:04.470" v="248"/>
          <ac:picMkLst>
            <pc:docMk/>
            <pc:sldMk cId="1225293356" sldId="283"/>
            <ac:picMk id="17" creationId="{5207056E-861C-4435-9BF3-F6E39FC25492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24:04.470" v="247"/>
          <ac:picMkLst>
            <pc:docMk/>
            <pc:sldMk cId="1225293356" sldId="283"/>
            <ac:picMk id="19" creationId="{9E8B313B-BDAE-434A-A828-D7804AD847D8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24:04.470" v="246"/>
          <ac:picMkLst>
            <pc:docMk/>
            <pc:sldMk cId="1225293356" sldId="283"/>
            <ac:picMk id="20" creationId="{56F16AC7-1533-49EE-8FCE-1B080B0DF249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24:04.470" v="245"/>
          <ac:picMkLst>
            <pc:docMk/>
            <pc:sldMk cId="1225293356" sldId="283"/>
            <ac:picMk id="22" creationId="{83CF8254-9C36-41FF-A030-394EBE45908F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24:04.470" v="244"/>
          <ac:picMkLst>
            <pc:docMk/>
            <pc:sldMk cId="1225293356" sldId="283"/>
            <ac:picMk id="23" creationId="{BB216606-970E-436E-8FAF-5E85D72C0A7A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23:38.220" v="234"/>
          <ac:picMkLst>
            <pc:docMk/>
            <pc:sldMk cId="1225293356" sldId="283"/>
            <ac:picMk id="24" creationId="{C18EE6B7-474C-4D2D-9BD9-6438A9F21296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24:04.470" v="243"/>
          <ac:picMkLst>
            <pc:docMk/>
            <pc:sldMk cId="1225293356" sldId="283"/>
            <ac:picMk id="25" creationId="{E4F89723-0E94-48DC-A58B-859F46CACCDD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23:38.220" v="233"/>
          <ac:picMkLst>
            <pc:docMk/>
            <pc:sldMk cId="1225293356" sldId="283"/>
            <ac:picMk id="26" creationId="{C7443EB8-7242-4652-BE3F-146EBF8FA9B3}"/>
          </ac:picMkLst>
        </pc:picChg>
      </pc:sldChg>
      <pc:sldChg chg="addSp delSp modSp">
        <pc:chgData name="Wordui, Tracy" userId="S::t.wordui@wlv.ac.uk::48ad5f77-e121-419b-b975-5d483725bc82" providerId="AD" clId="Web-{195FE655-0B23-DB52-B5F5-B476FFD19845}" dt="2022-03-15T19:03:32.475" v="784" actId="20577"/>
        <pc:sldMkLst>
          <pc:docMk/>
          <pc:sldMk cId="1650675401" sldId="286"/>
        </pc:sldMkLst>
        <pc:spChg chg="add del">
          <ac:chgData name="Wordui, Tracy" userId="S::t.wordui@wlv.ac.uk::48ad5f77-e121-419b-b975-5d483725bc82" providerId="AD" clId="Web-{195FE655-0B23-DB52-B5F5-B476FFD19845}" dt="2022-03-15T19:02:11.301" v="776"/>
          <ac:spMkLst>
            <pc:docMk/>
            <pc:sldMk cId="1650675401" sldId="286"/>
            <ac:spMk id="7" creationId="{C73A5CA2-5C69-4B50-8A85-2F2478C952AE}"/>
          </ac:spMkLst>
        </pc:spChg>
        <pc:spChg chg="add del mod">
          <ac:chgData name="Wordui, Tracy" userId="S::t.wordui@wlv.ac.uk::48ad5f77-e121-419b-b975-5d483725bc82" providerId="AD" clId="Web-{195FE655-0B23-DB52-B5F5-B476FFD19845}" dt="2022-03-15T19:02:23.739" v="779" actId="20577"/>
          <ac:spMkLst>
            <pc:docMk/>
            <pc:sldMk cId="1650675401" sldId="286"/>
            <ac:spMk id="34" creationId="{95B00B8D-C9EA-49FC-93C9-D7B975300C2C}"/>
          </ac:spMkLst>
        </pc:spChg>
        <pc:spChg chg="mod">
          <ac:chgData name="Wordui, Tracy" userId="S::t.wordui@wlv.ac.uk::48ad5f77-e121-419b-b975-5d483725bc82" providerId="AD" clId="Web-{195FE655-0B23-DB52-B5F5-B476FFD19845}" dt="2022-03-15T19:03:32.475" v="784" actId="20577"/>
          <ac:spMkLst>
            <pc:docMk/>
            <pc:sldMk cId="1650675401" sldId="286"/>
            <ac:spMk id="37" creationId="{13FB798E-B81A-4238-8145-953980862F59}"/>
          </ac:spMkLst>
        </pc:spChg>
      </pc:sldChg>
      <pc:sldChg chg="addSp delSp modSp">
        <pc:chgData name="Wordui, Tracy" userId="S::t.wordui@wlv.ac.uk::48ad5f77-e121-419b-b975-5d483725bc82" providerId="AD" clId="Web-{195FE655-0B23-DB52-B5F5-B476FFD19845}" dt="2022-03-15T19:16:17.465" v="897" actId="20577"/>
        <pc:sldMkLst>
          <pc:docMk/>
          <pc:sldMk cId="2326430677" sldId="287"/>
        </pc:sldMkLst>
        <pc:spChg chg="mod">
          <ac:chgData name="Wordui, Tracy" userId="S::t.wordui@wlv.ac.uk::48ad5f77-e121-419b-b975-5d483725bc82" providerId="AD" clId="Web-{195FE655-0B23-DB52-B5F5-B476FFD19845}" dt="2022-03-15T19:16:17.465" v="897" actId="20577"/>
          <ac:spMkLst>
            <pc:docMk/>
            <pc:sldMk cId="2326430677" sldId="287"/>
            <ac:spMk id="2" creationId="{432F711E-1338-46BD-8B4F-CF37778F7AC3}"/>
          </ac:spMkLst>
        </pc:spChg>
        <pc:spChg chg="mod">
          <ac:chgData name="Wordui, Tracy" userId="S::t.wordui@wlv.ac.uk::48ad5f77-e121-419b-b975-5d483725bc82" providerId="AD" clId="Web-{195FE655-0B23-DB52-B5F5-B476FFD19845}" dt="2022-03-15T18:54:56.415" v="662" actId="20577"/>
          <ac:spMkLst>
            <pc:docMk/>
            <pc:sldMk cId="2326430677" sldId="287"/>
            <ac:spMk id="3" creationId="{C09BE1C8-1B5E-46C6-9536-6238D98FF097}"/>
          </ac:spMkLst>
        </pc:spChg>
        <pc:spChg chg="del mod">
          <ac:chgData name="Wordui, Tracy" userId="S::t.wordui@wlv.ac.uk::48ad5f77-e121-419b-b975-5d483725bc82" providerId="AD" clId="Web-{195FE655-0B23-DB52-B5F5-B476FFD19845}" dt="2022-03-15T18:35:16.351" v="405"/>
          <ac:spMkLst>
            <pc:docMk/>
            <pc:sldMk cId="2326430677" sldId="287"/>
            <ac:spMk id="4" creationId="{ADE0454A-8AAF-415A-8D5F-180144B87262}"/>
          </ac:spMkLst>
        </pc:spChg>
        <pc:picChg chg="del mod">
          <ac:chgData name="Wordui, Tracy" userId="S::t.wordui@wlv.ac.uk::48ad5f77-e121-419b-b975-5d483725bc82" providerId="AD" clId="Web-{195FE655-0B23-DB52-B5F5-B476FFD19845}" dt="2022-03-15T18:35:17.882" v="406"/>
          <ac:picMkLst>
            <pc:docMk/>
            <pc:sldMk cId="2326430677" sldId="287"/>
            <ac:picMk id="6" creationId="{5BC02A4B-C3C3-4FA8-BF14-C4E6F7E4A670}"/>
          </ac:picMkLst>
        </pc:picChg>
        <pc:picChg chg="mod">
          <ac:chgData name="Wordui, Tracy" userId="S::t.wordui@wlv.ac.uk::48ad5f77-e121-419b-b975-5d483725bc82" providerId="AD" clId="Web-{195FE655-0B23-DB52-B5F5-B476FFD19845}" dt="2022-03-15T18:54:39.992" v="659" actId="1076"/>
          <ac:picMkLst>
            <pc:docMk/>
            <pc:sldMk cId="2326430677" sldId="287"/>
            <ac:picMk id="21" creationId="{299F12D6-1E81-4212-A0D1-1127578084D7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35:02.569" v="401"/>
          <ac:picMkLst>
            <pc:docMk/>
            <pc:sldMk cId="2326430677" sldId="287"/>
            <ac:picMk id="25" creationId="{F48ACD9B-E30C-48BC-B2C2-3A01A2781A5F}"/>
          </ac:picMkLst>
        </pc:picChg>
      </pc:sldChg>
      <pc:sldChg chg="addSp delSp modSp">
        <pc:chgData name="Wordui, Tracy" userId="S::t.wordui@wlv.ac.uk::48ad5f77-e121-419b-b975-5d483725bc82" providerId="AD" clId="Web-{195FE655-0B23-DB52-B5F5-B476FFD19845}" dt="2022-03-15T18:59:38.157" v="751" actId="20577"/>
        <pc:sldMkLst>
          <pc:docMk/>
          <pc:sldMk cId="3572902523" sldId="289"/>
        </pc:sldMkLst>
        <pc:spChg chg="del">
          <ac:chgData name="Wordui, Tracy" userId="S::t.wordui@wlv.ac.uk::48ad5f77-e121-419b-b975-5d483725bc82" providerId="AD" clId="Web-{195FE655-0B23-DB52-B5F5-B476FFD19845}" dt="2022-03-15T18:57:24.512" v="696"/>
          <ac:spMkLst>
            <pc:docMk/>
            <pc:sldMk cId="3572902523" sldId="289"/>
            <ac:spMk id="6" creationId="{639E6078-C472-4581-940E-68ED92EBFFD5}"/>
          </ac:spMkLst>
        </pc:spChg>
        <pc:spChg chg="del">
          <ac:chgData name="Wordui, Tracy" userId="S::t.wordui@wlv.ac.uk::48ad5f77-e121-419b-b975-5d483725bc82" providerId="AD" clId="Web-{195FE655-0B23-DB52-B5F5-B476FFD19845}" dt="2022-03-15T18:57:24.497" v="690"/>
          <ac:spMkLst>
            <pc:docMk/>
            <pc:sldMk cId="3572902523" sldId="289"/>
            <ac:spMk id="7" creationId="{B71AD7DD-1F9C-41FE-86E9-910E12C36F0F}"/>
          </ac:spMkLst>
        </pc:spChg>
        <pc:spChg chg="del">
          <ac:chgData name="Wordui, Tracy" userId="S::t.wordui@wlv.ac.uk::48ad5f77-e121-419b-b975-5d483725bc82" providerId="AD" clId="Web-{195FE655-0B23-DB52-B5F5-B476FFD19845}" dt="2022-03-15T18:57:24.512" v="695"/>
          <ac:spMkLst>
            <pc:docMk/>
            <pc:sldMk cId="3572902523" sldId="289"/>
            <ac:spMk id="8" creationId="{87DDF1D0-6BAD-449F-AF0F-B72E8B891060}"/>
          </ac:spMkLst>
        </pc:spChg>
        <pc:spChg chg="del">
          <ac:chgData name="Wordui, Tracy" userId="S::t.wordui@wlv.ac.uk::48ad5f77-e121-419b-b975-5d483725bc82" providerId="AD" clId="Web-{195FE655-0B23-DB52-B5F5-B476FFD19845}" dt="2022-03-15T18:57:24.497" v="694"/>
          <ac:spMkLst>
            <pc:docMk/>
            <pc:sldMk cId="3572902523" sldId="289"/>
            <ac:spMk id="9" creationId="{A4F7F832-1F05-4C40-A5C1-90BAB4BF9173}"/>
          </ac:spMkLst>
        </pc:spChg>
        <pc:spChg chg="del">
          <ac:chgData name="Wordui, Tracy" userId="S::t.wordui@wlv.ac.uk::48ad5f77-e121-419b-b975-5d483725bc82" providerId="AD" clId="Web-{195FE655-0B23-DB52-B5F5-B476FFD19845}" dt="2022-03-15T18:57:24.497" v="686"/>
          <ac:spMkLst>
            <pc:docMk/>
            <pc:sldMk cId="3572902523" sldId="289"/>
            <ac:spMk id="10" creationId="{3188BCB9-14EB-4D5D-9267-1720B0E6A301}"/>
          </ac:spMkLst>
        </pc:spChg>
        <pc:spChg chg="del">
          <ac:chgData name="Wordui, Tracy" userId="S::t.wordui@wlv.ac.uk::48ad5f77-e121-419b-b975-5d483725bc82" providerId="AD" clId="Web-{195FE655-0B23-DB52-B5F5-B476FFD19845}" dt="2022-03-15T18:57:24.497" v="689"/>
          <ac:spMkLst>
            <pc:docMk/>
            <pc:sldMk cId="3572902523" sldId="289"/>
            <ac:spMk id="12" creationId="{7F8AE7E2-CA0E-4F89-9F05-41CFB89003F3}"/>
          </ac:spMkLst>
        </pc:spChg>
        <pc:spChg chg="add">
          <ac:chgData name="Wordui, Tracy" userId="S::t.wordui@wlv.ac.uk::48ad5f77-e121-419b-b975-5d483725bc82" providerId="AD" clId="Web-{195FE655-0B23-DB52-B5F5-B476FFD19845}" dt="2022-03-15T18:57:32.903" v="699"/>
          <ac:spMkLst>
            <pc:docMk/>
            <pc:sldMk cId="3572902523" sldId="289"/>
            <ac:spMk id="16" creationId="{88069E16-D41F-4308-8F9A-B4191E2E0E0D}"/>
          </ac:spMkLst>
        </pc:spChg>
        <pc:spChg chg="add">
          <ac:chgData name="Wordui, Tracy" userId="S::t.wordui@wlv.ac.uk::48ad5f77-e121-419b-b975-5d483725bc82" providerId="AD" clId="Web-{195FE655-0B23-DB52-B5F5-B476FFD19845}" dt="2022-03-15T18:57:32.919" v="700"/>
          <ac:spMkLst>
            <pc:docMk/>
            <pc:sldMk cId="3572902523" sldId="289"/>
            <ac:spMk id="17" creationId="{9183014B-DEA6-4B42-AC96-EC6A0AE06BED}"/>
          </ac:spMkLst>
        </pc:spChg>
        <pc:spChg chg="del">
          <ac:chgData name="Wordui, Tracy" userId="S::t.wordui@wlv.ac.uk::48ad5f77-e121-419b-b975-5d483725bc82" providerId="AD" clId="Web-{195FE655-0B23-DB52-B5F5-B476FFD19845}" dt="2022-03-15T18:57:24.497" v="685"/>
          <ac:spMkLst>
            <pc:docMk/>
            <pc:sldMk cId="3572902523" sldId="289"/>
            <ac:spMk id="19" creationId="{865AC525-40F7-40DA-9138-E3BEDA028D8F}"/>
          </ac:spMkLst>
        </pc:spChg>
        <pc:spChg chg="del">
          <ac:chgData name="Wordui, Tracy" userId="S::t.wordui@wlv.ac.uk::48ad5f77-e121-419b-b975-5d483725bc82" providerId="AD" clId="Web-{195FE655-0B23-DB52-B5F5-B476FFD19845}" dt="2022-03-15T18:57:24.497" v="683"/>
          <ac:spMkLst>
            <pc:docMk/>
            <pc:sldMk cId="3572902523" sldId="289"/>
            <ac:spMk id="23" creationId="{411590E6-8D51-4C9B-BA8A-98CA0B26678D}"/>
          </ac:spMkLst>
        </pc:spChg>
        <pc:spChg chg="add">
          <ac:chgData name="Wordui, Tracy" userId="S::t.wordui@wlv.ac.uk::48ad5f77-e121-419b-b975-5d483725bc82" providerId="AD" clId="Web-{195FE655-0B23-DB52-B5F5-B476FFD19845}" dt="2022-03-15T18:57:32.919" v="701"/>
          <ac:spMkLst>
            <pc:docMk/>
            <pc:sldMk cId="3572902523" sldId="289"/>
            <ac:spMk id="25" creationId="{1710E45B-CF86-4733-9D35-A33AFC53EB56}"/>
          </ac:spMkLst>
        </pc:spChg>
        <pc:spChg chg="add mod">
          <ac:chgData name="Wordui, Tracy" userId="S::t.wordui@wlv.ac.uk::48ad5f77-e121-419b-b975-5d483725bc82" providerId="AD" clId="Web-{195FE655-0B23-DB52-B5F5-B476FFD19845}" dt="2022-03-15T18:58:01.857" v="724" actId="1076"/>
          <ac:spMkLst>
            <pc:docMk/>
            <pc:sldMk cId="3572902523" sldId="289"/>
            <ac:spMk id="33" creationId="{0D892369-C6D7-43C1-B73A-981EC05F658E}"/>
          </ac:spMkLst>
        </pc:spChg>
        <pc:spChg chg="add mod">
          <ac:chgData name="Wordui, Tracy" userId="S::t.wordui@wlv.ac.uk::48ad5f77-e121-419b-b975-5d483725bc82" providerId="AD" clId="Web-{195FE655-0B23-DB52-B5F5-B476FFD19845}" dt="2022-03-15T18:59:38.157" v="751" actId="20577"/>
          <ac:spMkLst>
            <pc:docMk/>
            <pc:sldMk cId="3572902523" sldId="289"/>
            <ac:spMk id="35" creationId="{A0CCFB6D-3750-436C-97BE-F5A6F879B9FE}"/>
          </ac:spMkLst>
        </pc:spChg>
        <pc:spChg chg="add">
          <ac:chgData name="Wordui, Tracy" userId="S::t.wordui@wlv.ac.uk::48ad5f77-e121-419b-b975-5d483725bc82" providerId="AD" clId="Web-{195FE655-0B23-DB52-B5F5-B476FFD19845}" dt="2022-03-15T18:57:32.981" v="710"/>
          <ac:spMkLst>
            <pc:docMk/>
            <pc:sldMk cId="3572902523" sldId="289"/>
            <ac:spMk id="43" creationId="{ADF29C7E-32E4-4848-A7E8-9F73CD569835}"/>
          </ac:spMkLst>
        </pc:spChg>
        <pc:spChg chg="add mod">
          <ac:chgData name="Wordui, Tracy" userId="S::t.wordui@wlv.ac.uk::48ad5f77-e121-419b-b975-5d483725bc82" providerId="AD" clId="Web-{195FE655-0B23-DB52-B5F5-B476FFD19845}" dt="2022-03-15T18:58:21.529" v="729" actId="14100"/>
          <ac:spMkLst>
            <pc:docMk/>
            <pc:sldMk cId="3572902523" sldId="289"/>
            <ac:spMk id="47" creationId="{CCFA7DE0-2C3A-49FF-A573-4E7623BCDA01}"/>
          </ac:spMkLst>
        </pc:spChg>
        <pc:spChg chg="add mod">
          <ac:chgData name="Wordui, Tracy" userId="S::t.wordui@wlv.ac.uk::48ad5f77-e121-419b-b975-5d483725bc82" providerId="AD" clId="Web-{195FE655-0B23-DB52-B5F5-B476FFD19845}" dt="2022-03-15T18:58:37.046" v="732" actId="20577"/>
          <ac:spMkLst>
            <pc:docMk/>
            <pc:sldMk cId="3572902523" sldId="289"/>
            <ac:spMk id="49" creationId="{19034DF2-48BF-4E72-96BE-A59BAFBB2DE7}"/>
          </ac:spMkLst>
        </pc:spChg>
        <pc:picChg chg="del">
          <ac:chgData name="Wordui, Tracy" userId="S::t.wordui@wlv.ac.uk::48ad5f77-e121-419b-b975-5d483725bc82" providerId="AD" clId="Web-{195FE655-0B23-DB52-B5F5-B476FFD19845}" dt="2022-03-15T18:57:24.497" v="693"/>
          <ac:picMkLst>
            <pc:docMk/>
            <pc:sldMk cId="3572902523" sldId="289"/>
            <ac:picMk id="3" creationId="{54F96941-5F21-414B-B03F-9EAA2B592B04}"/>
          </ac:picMkLst>
        </pc:picChg>
        <pc:picChg chg="del">
          <ac:chgData name="Wordui, Tracy" userId="S::t.wordui@wlv.ac.uk::48ad5f77-e121-419b-b975-5d483725bc82" providerId="AD" clId="Web-{195FE655-0B23-DB52-B5F5-B476FFD19845}" dt="2022-03-15T18:57:24.512" v="697"/>
          <ac:picMkLst>
            <pc:docMk/>
            <pc:sldMk cId="3572902523" sldId="289"/>
            <ac:picMk id="5" creationId="{B35E3178-95A3-4F85-A454-67666242E124}"/>
          </ac:picMkLst>
        </pc:picChg>
        <pc:picChg chg="add">
          <ac:chgData name="Wordui, Tracy" userId="S::t.wordui@wlv.ac.uk::48ad5f77-e121-419b-b975-5d483725bc82" providerId="AD" clId="Web-{195FE655-0B23-DB52-B5F5-B476FFD19845}" dt="2022-03-15T18:57:32.903" v="698"/>
          <ac:picMkLst>
            <pc:docMk/>
            <pc:sldMk cId="3572902523" sldId="289"/>
            <ac:picMk id="15" creationId="{263A1AB0-1D6A-4809-BAC5-44EB00A437AC}"/>
          </ac:picMkLst>
        </pc:picChg>
        <pc:picChg chg="add">
          <ac:chgData name="Wordui, Tracy" userId="S::t.wordui@wlv.ac.uk::48ad5f77-e121-419b-b975-5d483725bc82" providerId="AD" clId="Web-{195FE655-0B23-DB52-B5F5-B476FFD19845}" dt="2022-03-15T18:57:32.934" v="702"/>
          <ac:picMkLst>
            <pc:docMk/>
            <pc:sldMk cId="3572902523" sldId="289"/>
            <ac:picMk id="27" creationId="{123CB2F9-E0B0-4788-9488-2303ABDB88AB}"/>
          </ac:picMkLst>
        </pc:picChg>
        <pc:picChg chg="add del">
          <ac:chgData name="Wordui, Tracy" userId="S::t.wordui@wlv.ac.uk::48ad5f77-e121-419b-b975-5d483725bc82" providerId="AD" clId="Web-{195FE655-0B23-DB52-B5F5-B476FFD19845}" dt="2022-03-15T18:57:36.810" v="714"/>
          <ac:picMkLst>
            <pc:docMk/>
            <pc:sldMk cId="3572902523" sldId="289"/>
            <ac:picMk id="41" creationId="{B1EF70C7-D100-427B-8C76-0EA43C286624}"/>
          </ac:picMkLst>
        </pc:picChg>
        <pc:cxnChg chg="del">
          <ac:chgData name="Wordui, Tracy" userId="S::t.wordui@wlv.ac.uk::48ad5f77-e121-419b-b975-5d483725bc82" providerId="AD" clId="Web-{195FE655-0B23-DB52-B5F5-B476FFD19845}" dt="2022-03-15T18:57:24.497" v="692"/>
          <ac:cxnSpMkLst>
            <pc:docMk/>
            <pc:sldMk cId="3572902523" sldId="289"/>
            <ac:cxnSpMk id="4" creationId="{E1056F4E-F3F2-44DC-B4EE-4FF1EF62376A}"/>
          </ac:cxnSpMkLst>
        </pc:cxnChg>
        <pc:cxnChg chg="del">
          <ac:chgData name="Wordui, Tracy" userId="S::t.wordui@wlv.ac.uk::48ad5f77-e121-419b-b975-5d483725bc82" providerId="AD" clId="Web-{195FE655-0B23-DB52-B5F5-B476FFD19845}" dt="2022-03-15T18:57:24.497" v="691"/>
          <ac:cxnSpMkLst>
            <pc:docMk/>
            <pc:sldMk cId="3572902523" sldId="289"/>
            <ac:cxnSpMk id="11" creationId="{D41EC28C-61D8-41C1-9711-5BB733928EA2}"/>
          </ac:cxnSpMkLst>
        </pc:cxnChg>
        <pc:cxnChg chg="del">
          <ac:chgData name="Wordui, Tracy" userId="S::t.wordui@wlv.ac.uk::48ad5f77-e121-419b-b975-5d483725bc82" providerId="AD" clId="Web-{195FE655-0B23-DB52-B5F5-B476FFD19845}" dt="2022-03-15T18:57:24.497" v="688"/>
          <ac:cxnSpMkLst>
            <pc:docMk/>
            <pc:sldMk cId="3572902523" sldId="289"/>
            <ac:cxnSpMk id="13" creationId="{209B7300-8B64-4506-A438-F36DCF41A8B8}"/>
          </ac:cxnSpMkLst>
        </pc:cxnChg>
        <pc:cxnChg chg="del">
          <ac:chgData name="Wordui, Tracy" userId="S::t.wordui@wlv.ac.uk::48ad5f77-e121-419b-b975-5d483725bc82" providerId="AD" clId="Web-{195FE655-0B23-DB52-B5F5-B476FFD19845}" dt="2022-03-15T18:57:24.497" v="687"/>
          <ac:cxnSpMkLst>
            <pc:docMk/>
            <pc:sldMk cId="3572902523" sldId="289"/>
            <ac:cxnSpMk id="14" creationId="{3CB968C6-7366-4BBA-96DA-0199F87FD27D}"/>
          </ac:cxnSpMkLst>
        </pc:cxnChg>
        <pc:cxnChg chg="del">
          <ac:chgData name="Wordui, Tracy" userId="S::t.wordui@wlv.ac.uk::48ad5f77-e121-419b-b975-5d483725bc82" providerId="AD" clId="Web-{195FE655-0B23-DB52-B5F5-B476FFD19845}" dt="2022-03-15T18:57:24.497" v="684"/>
          <ac:cxnSpMkLst>
            <pc:docMk/>
            <pc:sldMk cId="3572902523" sldId="289"/>
            <ac:cxnSpMk id="21" creationId="{6B4A44F7-7781-40E0-87C8-68D2E9621662}"/>
          </ac:cxnSpMkLst>
        </pc:cxnChg>
        <pc:cxnChg chg="add">
          <ac:chgData name="Wordui, Tracy" userId="S::t.wordui@wlv.ac.uk::48ad5f77-e121-419b-b975-5d483725bc82" providerId="AD" clId="Web-{195FE655-0B23-DB52-B5F5-B476FFD19845}" dt="2022-03-15T18:57:32.934" v="703"/>
          <ac:cxnSpMkLst>
            <pc:docMk/>
            <pc:sldMk cId="3572902523" sldId="289"/>
            <ac:cxnSpMk id="29" creationId="{F3EA1520-6E27-4AAF-9782-F2A3E06CB884}"/>
          </ac:cxnSpMkLst>
        </pc:cxnChg>
        <pc:cxnChg chg="add">
          <ac:chgData name="Wordui, Tracy" userId="S::t.wordui@wlv.ac.uk::48ad5f77-e121-419b-b975-5d483725bc82" providerId="AD" clId="Web-{195FE655-0B23-DB52-B5F5-B476FFD19845}" dt="2022-03-15T18:57:32.934" v="704"/>
          <ac:cxnSpMkLst>
            <pc:docMk/>
            <pc:sldMk cId="3572902523" sldId="289"/>
            <ac:cxnSpMk id="31" creationId="{6D73D2A2-609F-4281-82F3-0B1D26306FAE}"/>
          </ac:cxnSpMkLst>
        </pc:cxnChg>
        <pc:cxnChg chg="add">
          <ac:chgData name="Wordui, Tracy" userId="S::t.wordui@wlv.ac.uk::48ad5f77-e121-419b-b975-5d483725bc82" providerId="AD" clId="Web-{195FE655-0B23-DB52-B5F5-B476FFD19845}" dt="2022-03-15T18:57:32.966" v="707"/>
          <ac:cxnSpMkLst>
            <pc:docMk/>
            <pc:sldMk cId="3572902523" sldId="289"/>
            <ac:cxnSpMk id="37" creationId="{256CE4D1-6E4F-4EF9-9803-64EB68FC2F9F}"/>
          </ac:cxnSpMkLst>
        </pc:cxnChg>
        <pc:cxnChg chg="add">
          <ac:chgData name="Wordui, Tracy" userId="S::t.wordui@wlv.ac.uk::48ad5f77-e121-419b-b975-5d483725bc82" providerId="AD" clId="Web-{195FE655-0B23-DB52-B5F5-B476FFD19845}" dt="2022-03-15T18:57:32.966" v="708"/>
          <ac:cxnSpMkLst>
            <pc:docMk/>
            <pc:sldMk cId="3572902523" sldId="289"/>
            <ac:cxnSpMk id="39" creationId="{B5785F43-1055-4C2F-A17B-176352F9CBBD}"/>
          </ac:cxnSpMkLst>
        </pc:cxnChg>
        <pc:cxnChg chg="add">
          <ac:chgData name="Wordui, Tracy" userId="S::t.wordui@wlv.ac.uk::48ad5f77-e121-419b-b975-5d483725bc82" providerId="AD" clId="Web-{195FE655-0B23-DB52-B5F5-B476FFD19845}" dt="2022-03-15T18:57:32.997" v="711"/>
          <ac:cxnSpMkLst>
            <pc:docMk/>
            <pc:sldMk cId="3572902523" sldId="289"/>
            <ac:cxnSpMk id="45" creationId="{DCA1810B-C5E2-4ADC-84D1-5239924A648F}"/>
          </ac:cxnSpMkLst>
        </pc:cxnChg>
      </pc:sldChg>
      <pc:sldChg chg="addSp modSp ord">
        <pc:chgData name="Wordui, Tracy" userId="S::t.wordui@wlv.ac.uk::48ad5f77-e121-419b-b975-5d483725bc82" providerId="AD" clId="Web-{195FE655-0B23-DB52-B5F5-B476FFD19845}" dt="2022-03-15T19:16:12.871" v="896" actId="20577"/>
        <pc:sldMkLst>
          <pc:docMk/>
          <pc:sldMk cId="1423686472" sldId="290"/>
        </pc:sldMkLst>
        <pc:spChg chg="mod">
          <ac:chgData name="Wordui, Tracy" userId="S::t.wordui@wlv.ac.uk::48ad5f77-e121-419b-b975-5d483725bc82" providerId="AD" clId="Web-{195FE655-0B23-DB52-B5F5-B476FFD19845}" dt="2022-03-15T19:16:12.871" v="896" actId="20577"/>
          <ac:spMkLst>
            <pc:docMk/>
            <pc:sldMk cId="1423686472" sldId="290"/>
            <ac:spMk id="2" creationId="{432F711E-1338-46BD-8B4F-CF37778F7AC3}"/>
          </ac:spMkLst>
        </pc:spChg>
        <pc:spChg chg="mod">
          <ac:chgData name="Wordui, Tracy" userId="S::t.wordui@wlv.ac.uk::48ad5f77-e121-419b-b975-5d483725bc82" providerId="AD" clId="Web-{195FE655-0B23-DB52-B5F5-B476FFD19845}" dt="2022-03-15T18:34:45.272" v="400" actId="20577"/>
          <ac:spMkLst>
            <pc:docMk/>
            <pc:sldMk cId="1423686472" sldId="290"/>
            <ac:spMk id="12" creationId="{756ABB54-EF0C-47E2-8115-2B4BCE374C34}"/>
          </ac:spMkLst>
        </pc:spChg>
        <pc:spChg chg="mod">
          <ac:chgData name="Wordui, Tracy" userId="S::t.wordui@wlv.ac.uk::48ad5f77-e121-419b-b975-5d483725bc82" providerId="AD" clId="Web-{195FE655-0B23-DB52-B5F5-B476FFD19845}" dt="2022-03-15T18:33:55.802" v="391" actId="1076"/>
          <ac:spMkLst>
            <pc:docMk/>
            <pc:sldMk cId="1423686472" sldId="290"/>
            <ac:spMk id="20" creationId="{E0882068-62EC-463E-837C-BEEA93709F8C}"/>
          </ac:spMkLst>
        </pc:spChg>
        <pc:picChg chg="mod">
          <ac:chgData name="Wordui, Tracy" userId="S::t.wordui@wlv.ac.uk::48ad5f77-e121-419b-b975-5d483725bc82" providerId="AD" clId="Web-{195FE655-0B23-DB52-B5F5-B476FFD19845}" dt="2022-03-15T18:33:51.630" v="390" actId="1076"/>
          <ac:picMkLst>
            <pc:docMk/>
            <pc:sldMk cId="1423686472" sldId="290"/>
            <ac:picMk id="19" creationId="{99472F61-34BE-4737-B8F9-DFAF3B5F8096}"/>
          </ac:picMkLst>
        </pc:picChg>
        <pc:picChg chg="add mod">
          <ac:chgData name="Wordui, Tracy" userId="S::t.wordui@wlv.ac.uk::48ad5f77-e121-419b-b975-5d483725bc82" providerId="AD" clId="Web-{195FE655-0B23-DB52-B5F5-B476FFD19845}" dt="2022-03-15T18:35:08.663" v="403" actId="1076"/>
          <ac:picMkLst>
            <pc:docMk/>
            <pc:sldMk cId="1423686472" sldId="290"/>
            <ac:picMk id="28" creationId="{16582493-AE0E-41C5-B8E5-B72C49F74286}"/>
          </ac:picMkLst>
        </pc:picChg>
      </pc:sldChg>
      <pc:sldChg chg="modSp add replId">
        <pc:chgData name="Wordui, Tracy" userId="S::t.wordui@wlv.ac.uk::48ad5f77-e121-419b-b975-5d483725bc82" providerId="AD" clId="Web-{195FE655-0B23-DB52-B5F5-B476FFD19845}" dt="2022-03-15T18:14:51.299" v="169" actId="20577"/>
        <pc:sldMkLst>
          <pc:docMk/>
          <pc:sldMk cId="3156271647" sldId="291"/>
        </pc:sldMkLst>
        <pc:spChg chg="mod">
          <ac:chgData name="Wordui, Tracy" userId="S::t.wordui@wlv.ac.uk::48ad5f77-e121-419b-b975-5d483725bc82" providerId="AD" clId="Web-{195FE655-0B23-DB52-B5F5-B476FFD19845}" dt="2022-03-15T18:14:51.299" v="169" actId="20577"/>
          <ac:spMkLst>
            <pc:docMk/>
            <pc:sldMk cId="3156271647" sldId="291"/>
            <ac:spMk id="2" creationId="{99F3EB62-E247-43C5-B9B9-B0E239854218}"/>
          </ac:spMkLst>
        </pc:spChg>
      </pc:sldChg>
      <pc:sldChg chg="addSp delSp modSp add ord replId">
        <pc:chgData name="Wordui, Tracy" userId="S::t.wordui@wlv.ac.uk::48ad5f77-e121-419b-b975-5d483725bc82" providerId="AD" clId="Web-{195FE655-0B23-DB52-B5F5-B476FFD19845}" dt="2022-03-15T19:23:29.195" v="961" actId="1076"/>
        <pc:sldMkLst>
          <pc:docMk/>
          <pc:sldMk cId="2392349466" sldId="292"/>
        </pc:sldMkLst>
        <pc:spChg chg="mod">
          <ac:chgData name="Wordui, Tracy" userId="S::t.wordui@wlv.ac.uk::48ad5f77-e121-419b-b975-5d483725bc82" providerId="AD" clId="Web-{195FE655-0B23-DB52-B5F5-B476FFD19845}" dt="2022-03-15T19:20:09.705" v="937" actId="1076"/>
          <ac:spMkLst>
            <pc:docMk/>
            <pc:sldMk cId="2392349466" sldId="292"/>
            <ac:spMk id="4" creationId="{C0FA697D-B3B8-4F57-9B4A-E0F87E7E095F}"/>
          </ac:spMkLst>
        </pc:spChg>
        <pc:spChg chg="mod">
          <ac:chgData name="Wordui, Tracy" userId="S::t.wordui@wlv.ac.uk::48ad5f77-e121-419b-b975-5d483725bc82" providerId="AD" clId="Web-{195FE655-0B23-DB52-B5F5-B476FFD19845}" dt="2022-03-15T19:22:22.912" v="955" actId="14100"/>
          <ac:spMkLst>
            <pc:docMk/>
            <pc:sldMk cId="2392349466" sldId="292"/>
            <ac:spMk id="16" creationId="{F0291BD1-260A-4E35-B35A-00B194110D84}"/>
          </ac:spMkLst>
        </pc:spChg>
        <pc:spChg chg="add mod">
          <ac:chgData name="Wordui, Tracy" userId="S::t.wordui@wlv.ac.uk::48ad5f77-e121-419b-b975-5d483725bc82" providerId="AD" clId="Web-{195FE655-0B23-DB52-B5F5-B476FFD19845}" dt="2022-03-15T18:47:26.059" v="562" actId="20577"/>
          <ac:spMkLst>
            <pc:docMk/>
            <pc:sldMk cId="2392349466" sldId="292"/>
            <ac:spMk id="18" creationId="{7E2E8593-67D0-4346-9455-4D50B29DB8D3}"/>
          </ac:spMkLst>
        </pc:spChg>
        <pc:spChg chg="add mod">
          <ac:chgData name="Wordui, Tracy" userId="S::t.wordui@wlv.ac.uk::48ad5f77-e121-419b-b975-5d483725bc82" providerId="AD" clId="Web-{195FE655-0B23-DB52-B5F5-B476FFD19845}" dt="2022-03-15T19:09:48.579" v="828" actId="20577"/>
          <ac:spMkLst>
            <pc:docMk/>
            <pc:sldMk cId="2392349466" sldId="292"/>
            <ac:spMk id="22" creationId="{E3632CA5-EF8F-46B2-ABAC-B23D0086B3EF}"/>
          </ac:spMkLst>
        </pc:spChg>
        <pc:spChg chg="del mod">
          <ac:chgData name="Wordui, Tracy" userId="S::t.wordui@wlv.ac.uk::48ad5f77-e121-419b-b975-5d483725bc82" providerId="AD" clId="Web-{195FE655-0B23-DB52-B5F5-B476FFD19845}" dt="2022-03-15T18:43:39.505" v="465"/>
          <ac:spMkLst>
            <pc:docMk/>
            <pc:sldMk cId="2392349466" sldId="292"/>
            <ac:spMk id="23" creationId="{0BDA4ED5-5A39-4C2A-8F1F-DF57D1FE40A3}"/>
          </ac:spMkLst>
        </pc:spChg>
        <pc:spChg chg="add mod">
          <ac:chgData name="Wordui, Tracy" userId="S::t.wordui@wlv.ac.uk::48ad5f77-e121-419b-b975-5d483725bc82" providerId="AD" clId="Web-{195FE655-0B23-DB52-B5F5-B476FFD19845}" dt="2022-03-15T19:14:53.150" v="887" actId="1076"/>
          <ac:spMkLst>
            <pc:docMk/>
            <pc:sldMk cId="2392349466" sldId="292"/>
            <ac:spMk id="28" creationId="{5E626360-D56A-48DE-B49D-7C1D59174F39}"/>
          </ac:spMkLst>
        </pc:spChg>
        <pc:spChg chg="add mod">
          <ac:chgData name="Wordui, Tracy" userId="S::t.wordui@wlv.ac.uk::48ad5f77-e121-419b-b975-5d483725bc82" providerId="AD" clId="Web-{195FE655-0B23-DB52-B5F5-B476FFD19845}" dt="2022-03-15T19:08:28.780" v="820" actId="1076"/>
          <ac:spMkLst>
            <pc:docMk/>
            <pc:sldMk cId="2392349466" sldId="292"/>
            <ac:spMk id="30" creationId="{CBC995F6-70F6-4515-B3C0-967E42BED3B0}"/>
          </ac:spMkLst>
        </pc:spChg>
        <pc:spChg chg="add mod">
          <ac:chgData name="Wordui, Tracy" userId="S::t.wordui@wlv.ac.uk::48ad5f77-e121-419b-b975-5d483725bc82" providerId="AD" clId="Web-{195FE655-0B23-DB52-B5F5-B476FFD19845}" dt="2022-03-15T19:22:45.381" v="958" actId="14100"/>
          <ac:spMkLst>
            <pc:docMk/>
            <pc:sldMk cId="2392349466" sldId="292"/>
            <ac:spMk id="34" creationId="{2B38CE01-B9D8-4427-BF87-B2E3BEDEAE7F}"/>
          </ac:spMkLst>
        </pc:spChg>
        <pc:spChg chg="add mod">
          <ac:chgData name="Wordui, Tracy" userId="S::t.wordui@wlv.ac.uk::48ad5f77-e121-419b-b975-5d483725bc82" providerId="AD" clId="Web-{195FE655-0B23-DB52-B5F5-B476FFD19845}" dt="2022-03-15T19:23:29.195" v="961" actId="1076"/>
          <ac:spMkLst>
            <pc:docMk/>
            <pc:sldMk cId="2392349466" sldId="292"/>
            <ac:spMk id="36" creationId="{8703EE83-A3D5-41DE-8CE6-C8C3A993DA17}"/>
          </ac:spMkLst>
        </pc:spChg>
        <pc:picChg chg="del mod">
          <ac:chgData name="Wordui, Tracy" userId="S::t.wordui@wlv.ac.uk::48ad5f77-e121-419b-b975-5d483725bc82" providerId="AD" clId="Web-{195FE655-0B23-DB52-B5F5-B476FFD19845}" dt="2022-03-15T18:49:56.344" v="609"/>
          <ac:picMkLst>
            <pc:docMk/>
            <pc:sldMk cId="2392349466" sldId="292"/>
            <ac:picMk id="9" creationId="{7D14899A-91DF-4A13-99E1-EDD219D98015}"/>
          </ac:picMkLst>
        </pc:picChg>
        <pc:picChg chg="mod">
          <ac:chgData name="Wordui, Tracy" userId="S::t.wordui@wlv.ac.uk::48ad5f77-e121-419b-b975-5d483725bc82" providerId="AD" clId="Web-{195FE655-0B23-DB52-B5F5-B476FFD19845}" dt="2022-03-15T19:21:12.270" v="947" actId="1076"/>
          <ac:picMkLst>
            <pc:docMk/>
            <pc:sldMk cId="2392349466" sldId="292"/>
            <ac:picMk id="10" creationId="{4865D72A-005A-46B0-8AED-0DA79C2A6A42}"/>
          </ac:picMkLst>
        </pc:picChg>
        <pc:picChg chg="add del mod ord">
          <ac:chgData name="Wordui, Tracy" userId="S::t.wordui@wlv.ac.uk::48ad5f77-e121-419b-b975-5d483725bc82" providerId="AD" clId="Web-{195FE655-0B23-DB52-B5F5-B476FFD19845}" dt="2022-03-15T19:20:58.175" v="945"/>
          <ac:picMkLst>
            <pc:docMk/>
            <pc:sldMk cId="2392349466" sldId="292"/>
            <ac:picMk id="12" creationId="{EE658EE6-5683-46BE-A6CB-01F487DCF372}"/>
          </ac:picMkLst>
        </pc:picChg>
        <pc:picChg chg="del mod">
          <ac:chgData name="Wordui, Tracy" userId="S::t.wordui@wlv.ac.uk::48ad5f77-e121-419b-b975-5d483725bc82" providerId="AD" clId="Web-{195FE655-0B23-DB52-B5F5-B476FFD19845}" dt="2022-03-15T18:43:42.381" v="467"/>
          <ac:picMkLst>
            <pc:docMk/>
            <pc:sldMk cId="2392349466" sldId="292"/>
            <ac:picMk id="17" creationId="{0887A26B-A858-4892-9BC2-C5756E700C50}"/>
          </ac:picMkLst>
        </pc:picChg>
        <pc:picChg chg="del mod">
          <ac:chgData name="Wordui, Tracy" userId="S::t.wordui@wlv.ac.uk::48ad5f77-e121-419b-b975-5d483725bc82" providerId="AD" clId="Web-{195FE655-0B23-DB52-B5F5-B476FFD19845}" dt="2022-03-15T18:43:41.318" v="466"/>
          <ac:picMkLst>
            <pc:docMk/>
            <pc:sldMk cId="2392349466" sldId="292"/>
            <ac:picMk id="19" creationId="{33562CBC-D273-42EE-B6C0-FA06BB9F0E04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9:21:01.707" v="946" actId="1076"/>
          <ac:picMkLst>
            <pc:docMk/>
            <pc:sldMk cId="2392349466" sldId="292"/>
            <ac:picMk id="20" creationId="{AFA55E5F-441A-48AE-BF79-BC3010269C57}"/>
          </ac:picMkLst>
        </pc:picChg>
        <pc:picChg chg="mod">
          <ac:chgData name="Wordui, Tracy" userId="S::t.wordui@wlv.ac.uk::48ad5f77-e121-419b-b975-5d483725bc82" providerId="AD" clId="Web-{195FE655-0B23-DB52-B5F5-B476FFD19845}" dt="2022-03-15T19:08:06.811" v="817" actId="1076"/>
          <ac:picMkLst>
            <pc:docMk/>
            <pc:sldMk cId="2392349466" sldId="292"/>
            <ac:picMk id="21" creationId="{D8575EDF-CE51-4100-9816-2D2178043DBE}"/>
          </ac:picMkLst>
        </pc:picChg>
        <pc:picChg chg="add mod">
          <ac:chgData name="Wordui, Tracy" userId="S::t.wordui@wlv.ac.uk::48ad5f77-e121-419b-b975-5d483725bc82" providerId="AD" clId="Web-{195FE655-0B23-DB52-B5F5-B476FFD19845}" dt="2022-03-15T19:06:51.043" v="799" actId="1076"/>
          <ac:picMkLst>
            <pc:docMk/>
            <pc:sldMk cId="2392349466" sldId="292"/>
            <ac:picMk id="26" creationId="{B3E542F1-4D3E-4CC2-A652-578EDF647AB0}"/>
          </ac:picMkLst>
        </pc:picChg>
        <pc:picChg chg="add mod">
          <ac:chgData name="Wordui, Tracy" userId="S::t.wordui@wlv.ac.uk::48ad5f77-e121-419b-b975-5d483725bc82" providerId="AD" clId="Web-{195FE655-0B23-DB52-B5F5-B476FFD19845}" dt="2022-03-15T19:21:19.879" v="949" actId="1076"/>
          <ac:picMkLst>
            <pc:docMk/>
            <pc:sldMk cId="2392349466" sldId="292"/>
            <ac:picMk id="27" creationId="{251EEE77-163E-43FA-854D-B2D536ECB372}"/>
          </ac:picMkLst>
        </pc:picChg>
        <pc:picChg chg="add mod">
          <ac:chgData name="Wordui, Tracy" userId="S::t.wordui@wlv.ac.uk::48ad5f77-e121-419b-b975-5d483725bc82" providerId="AD" clId="Web-{195FE655-0B23-DB52-B5F5-B476FFD19845}" dt="2022-03-15T19:14:50.962" v="886" actId="1076"/>
          <ac:picMkLst>
            <pc:docMk/>
            <pc:sldMk cId="2392349466" sldId="292"/>
            <ac:picMk id="29" creationId="{EB621650-F1E4-4D05-994F-48E231D393C9}"/>
          </ac:picMkLst>
        </pc:picChg>
        <pc:cxnChg chg="mod">
          <ac:chgData name="Wordui, Tracy" userId="S::t.wordui@wlv.ac.uk::48ad5f77-e121-419b-b975-5d483725bc82" providerId="AD" clId="Web-{195FE655-0B23-DB52-B5F5-B476FFD19845}" dt="2022-03-15T19:21:55.568" v="952" actId="14100"/>
          <ac:cxnSpMkLst>
            <pc:docMk/>
            <pc:sldMk cId="2392349466" sldId="292"/>
            <ac:cxnSpMk id="7" creationId="{1341958D-638E-49E9-B9BE-3C7F70015659}"/>
          </ac:cxnSpMkLst>
        </pc:cxnChg>
        <pc:cxnChg chg="mod">
          <ac:chgData name="Wordui, Tracy" userId="S::t.wordui@wlv.ac.uk::48ad5f77-e121-419b-b975-5d483725bc82" providerId="AD" clId="Web-{195FE655-0B23-DB52-B5F5-B476FFD19845}" dt="2022-03-15T18:45:58.259" v="492" actId="14100"/>
          <ac:cxnSpMkLst>
            <pc:docMk/>
            <pc:sldMk cId="2392349466" sldId="292"/>
            <ac:cxnSpMk id="14" creationId="{48119B31-007A-4E57-A87F-31948BA5306E}"/>
          </ac:cxnSpMkLst>
        </pc:cxnChg>
        <pc:cxnChg chg="add mod">
          <ac:chgData name="Wordui, Tracy" userId="S::t.wordui@wlv.ac.uk::48ad5f77-e121-419b-b975-5d483725bc82" providerId="AD" clId="Web-{195FE655-0B23-DB52-B5F5-B476FFD19845}" dt="2022-03-15T19:23:21.164" v="959" actId="14100"/>
          <ac:cxnSpMkLst>
            <pc:docMk/>
            <pc:sldMk cId="2392349466" sldId="292"/>
            <ac:cxnSpMk id="31" creationId="{0D4FF1E4-C7F8-4514-BAD7-10C63042106F}"/>
          </ac:cxnSpMkLst>
        </pc:cxnChg>
        <pc:cxnChg chg="add mod">
          <ac:chgData name="Wordui, Tracy" userId="S::t.wordui@wlv.ac.uk::48ad5f77-e121-419b-b975-5d483725bc82" providerId="AD" clId="Web-{195FE655-0B23-DB52-B5F5-B476FFD19845}" dt="2022-03-15T19:22:01.802" v="954" actId="1076"/>
          <ac:cxnSpMkLst>
            <pc:docMk/>
            <pc:sldMk cId="2392349466" sldId="292"/>
            <ac:cxnSpMk id="32" creationId="{5B25BD28-1CD7-44A0-BC41-1895256950D9}"/>
          </ac:cxnSpMkLst>
        </pc:cxnChg>
        <pc:cxnChg chg="add mod">
          <ac:chgData name="Wordui, Tracy" userId="S::t.wordui@wlv.ac.uk::48ad5f77-e121-419b-b975-5d483725bc82" providerId="AD" clId="Web-{195FE655-0B23-DB52-B5F5-B476FFD19845}" dt="2022-03-15T19:22:26.678" v="956" actId="14100"/>
          <ac:cxnSpMkLst>
            <pc:docMk/>
            <pc:sldMk cId="2392349466" sldId="292"/>
            <ac:cxnSpMk id="33" creationId="{8C4171BA-5C1C-4CF5-80FC-20BCD5A844EE}"/>
          </ac:cxnSpMkLst>
        </pc:cxnChg>
        <pc:cxnChg chg="add mod">
          <ac:chgData name="Wordui, Tracy" userId="S::t.wordui@wlv.ac.uk::48ad5f77-e121-419b-b975-5d483725bc82" providerId="AD" clId="Web-{195FE655-0B23-DB52-B5F5-B476FFD19845}" dt="2022-03-15T19:15:19.338" v="893" actId="1076"/>
          <ac:cxnSpMkLst>
            <pc:docMk/>
            <pc:sldMk cId="2392349466" sldId="292"/>
            <ac:cxnSpMk id="35" creationId="{F4A5558E-DB09-45B8-B433-12CBC4EB8F69}"/>
          </ac:cxnSpMkLst>
        </pc:cxnChg>
      </pc:sldChg>
      <pc:sldChg chg="addSp delSp modSp new del">
        <pc:chgData name="Wordui, Tracy" userId="S::t.wordui@wlv.ac.uk::48ad5f77-e121-419b-b975-5d483725bc82" providerId="AD" clId="Web-{195FE655-0B23-DB52-B5F5-B476FFD19845}" dt="2022-03-15T18:37:54.808" v="407"/>
        <pc:sldMkLst>
          <pc:docMk/>
          <pc:sldMk cId="4026757477" sldId="292"/>
        </pc:sldMkLst>
        <pc:spChg chg="del">
          <ac:chgData name="Wordui, Tracy" userId="S::t.wordui@wlv.ac.uk::48ad5f77-e121-419b-b975-5d483725bc82" providerId="AD" clId="Web-{195FE655-0B23-DB52-B5F5-B476FFD19845}" dt="2022-03-15T18:23:44.642" v="238"/>
          <ac:spMkLst>
            <pc:docMk/>
            <pc:sldMk cId="4026757477" sldId="292"/>
            <ac:spMk id="2" creationId="{268795A7-DC96-4BDB-9F1F-80BC3E8AFD87}"/>
          </ac:spMkLst>
        </pc:spChg>
        <pc:spChg chg="del mod">
          <ac:chgData name="Wordui, Tracy" userId="S::t.wordui@wlv.ac.uk::48ad5f77-e121-419b-b975-5d483725bc82" providerId="AD" clId="Web-{195FE655-0B23-DB52-B5F5-B476FFD19845}" dt="2022-03-15T18:23:43.095" v="237"/>
          <ac:spMkLst>
            <pc:docMk/>
            <pc:sldMk cId="4026757477" sldId="292"/>
            <ac:spMk id="3" creationId="{8A425F3E-4C3B-4186-BC02-5FE2E358E49F}"/>
          </ac:spMkLst>
        </pc:spChg>
        <pc:picChg chg="add del">
          <ac:chgData name="Wordui, Tracy" userId="S::t.wordui@wlv.ac.uk::48ad5f77-e121-419b-b975-5d483725bc82" providerId="AD" clId="Web-{195FE655-0B23-DB52-B5F5-B476FFD19845}" dt="2022-03-15T18:23:57.017" v="240"/>
          <ac:picMkLst>
            <pc:docMk/>
            <pc:sldMk cId="4026757477" sldId="292"/>
            <ac:picMk id="4" creationId="{EE557D0E-4FB7-4981-A587-89BCE7F4D2D2}"/>
          </ac:picMkLst>
        </pc:picChg>
        <pc:picChg chg="add del">
          <ac:chgData name="Wordui, Tracy" userId="S::t.wordui@wlv.ac.uk::48ad5f77-e121-419b-b975-5d483725bc82" providerId="AD" clId="Web-{195FE655-0B23-DB52-B5F5-B476FFD19845}" dt="2022-03-15T18:23:59.361" v="242"/>
          <ac:picMkLst>
            <pc:docMk/>
            <pc:sldMk cId="4026757477" sldId="292"/>
            <ac:picMk id="5" creationId="{CE3EE94C-E4F7-4CC5-A9F8-EBFC602B4FE3}"/>
          </ac:picMkLst>
        </pc:picChg>
        <pc:picChg chg="add del">
          <ac:chgData name="Wordui, Tracy" userId="S::t.wordui@wlv.ac.uk::48ad5f77-e121-419b-b975-5d483725bc82" providerId="AD" clId="Web-{195FE655-0B23-DB52-B5F5-B476FFD19845}" dt="2022-03-15T18:23:59.361" v="241"/>
          <ac:picMkLst>
            <pc:docMk/>
            <pc:sldMk cId="4026757477" sldId="292"/>
            <ac:picMk id="6" creationId="{06DA1760-DD66-4D69-A7A4-78DD05C5C253}"/>
          </ac:picMkLst>
        </pc:picChg>
        <pc:picChg chg="add mod">
          <ac:chgData name="Wordui, Tracy" userId="S::t.wordui@wlv.ac.uk::48ad5f77-e121-419b-b975-5d483725bc82" providerId="AD" clId="Web-{195FE655-0B23-DB52-B5F5-B476FFD19845}" dt="2022-03-15T18:24:26.674" v="263" actId="1076"/>
          <ac:picMkLst>
            <pc:docMk/>
            <pc:sldMk cId="4026757477" sldId="292"/>
            <ac:picMk id="7" creationId="{C62B1733-2556-487F-A418-F1E0E0034F61}"/>
          </ac:picMkLst>
        </pc:picChg>
        <pc:picChg chg="add mod">
          <ac:chgData name="Wordui, Tracy" userId="S::t.wordui@wlv.ac.uk::48ad5f77-e121-419b-b975-5d483725bc82" providerId="AD" clId="Web-{195FE655-0B23-DB52-B5F5-B476FFD19845}" dt="2022-03-15T18:24:22.986" v="261" actId="1076"/>
          <ac:picMkLst>
            <pc:docMk/>
            <pc:sldMk cId="4026757477" sldId="292"/>
            <ac:picMk id="8" creationId="{EA34589E-AF15-421C-ADD9-6232491F93EB}"/>
          </ac:picMkLst>
        </pc:picChg>
        <pc:picChg chg="add mod">
          <ac:chgData name="Wordui, Tracy" userId="S::t.wordui@wlv.ac.uk::48ad5f77-e121-419b-b975-5d483725bc82" providerId="AD" clId="Web-{195FE655-0B23-DB52-B5F5-B476FFD19845}" dt="2022-03-15T18:24:21.846" v="260" actId="1076"/>
          <ac:picMkLst>
            <pc:docMk/>
            <pc:sldMk cId="4026757477" sldId="292"/>
            <ac:picMk id="9" creationId="{ED2B5E35-43DF-4744-A84C-9534123BBE58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24:43.362" v="266"/>
          <ac:picMkLst>
            <pc:docMk/>
            <pc:sldMk cId="4026757477" sldId="292"/>
            <ac:picMk id="10" creationId="{9944FEA4-07A8-4139-BDB7-BAFA91BEED46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27:55.743" v="292"/>
          <ac:picMkLst>
            <pc:docMk/>
            <pc:sldMk cId="4026757477" sldId="292"/>
            <ac:picMk id="11" creationId="{E33A0E9E-3842-4F37-83B7-EBD183E6A3B1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27:01.867" v="280"/>
          <ac:picMkLst>
            <pc:docMk/>
            <pc:sldMk cId="4026757477" sldId="292"/>
            <ac:picMk id="12" creationId="{1C34F2DD-3143-43AB-83F8-664ACBEACCD1}"/>
          </ac:picMkLst>
        </pc:picChg>
        <pc:picChg chg="add mod">
          <ac:chgData name="Wordui, Tracy" userId="S::t.wordui@wlv.ac.uk::48ad5f77-e121-419b-b975-5d483725bc82" providerId="AD" clId="Web-{195FE655-0B23-DB52-B5F5-B476FFD19845}" dt="2022-03-15T18:24:15.221" v="254" actId="1076"/>
          <ac:picMkLst>
            <pc:docMk/>
            <pc:sldMk cId="4026757477" sldId="292"/>
            <ac:picMk id="13" creationId="{4E528C26-088E-49AD-B9E6-42FC0FDFBA6C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27:52.852" v="291"/>
          <ac:picMkLst>
            <pc:docMk/>
            <pc:sldMk cId="4026757477" sldId="292"/>
            <ac:picMk id="14" creationId="{88EAFDA4-F8C0-4FE5-86F5-3B658D9D6730}"/>
          </ac:picMkLst>
        </pc:picChg>
        <pc:picChg chg="add del mod">
          <ac:chgData name="Wordui, Tracy" userId="S::t.wordui@wlv.ac.uk::48ad5f77-e121-419b-b975-5d483725bc82" providerId="AD" clId="Web-{195FE655-0B23-DB52-B5F5-B476FFD19845}" dt="2022-03-15T18:27:33.680" v="287"/>
          <ac:picMkLst>
            <pc:docMk/>
            <pc:sldMk cId="4026757477" sldId="292"/>
            <ac:picMk id="15" creationId="{9EEB94EA-7AFC-4ED8-A113-5737339B4262}"/>
          </ac:picMkLst>
        </pc:picChg>
      </pc:sldChg>
    </pc:docChg>
  </pc:docChgLst>
  <pc:docChgLst>
    <pc:chgData name="Wordui, Tracy" userId="S::t.wordui@wlv.ac.uk::48ad5f77-e121-419b-b975-5d483725bc82" providerId="AD" clId="Web-{A295E035-3D88-4A0E-AB69-999DB7C4ACEE}"/>
    <pc:docChg chg="addSld modSld">
      <pc:chgData name="Wordui, Tracy" userId="S::t.wordui@wlv.ac.uk::48ad5f77-e121-419b-b975-5d483725bc82" providerId="AD" clId="Web-{A295E035-3D88-4A0E-AB69-999DB7C4ACEE}" dt="2022-02-14T17:20:11.563" v="190"/>
      <pc:docMkLst>
        <pc:docMk/>
      </pc:docMkLst>
      <pc:sldChg chg="modSp">
        <pc:chgData name="Wordui, Tracy" userId="S::t.wordui@wlv.ac.uk::48ad5f77-e121-419b-b975-5d483725bc82" providerId="AD" clId="Web-{A295E035-3D88-4A0E-AB69-999DB7C4ACEE}" dt="2022-02-14T16:58:38.798" v="53" actId="20577"/>
        <pc:sldMkLst>
          <pc:docMk/>
          <pc:sldMk cId="109857222" sldId="256"/>
        </pc:sldMkLst>
        <pc:spChg chg="mod">
          <ac:chgData name="Wordui, Tracy" userId="S::t.wordui@wlv.ac.uk::48ad5f77-e121-419b-b975-5d483725bc82" providerId="AD" clId="Web-{A295E035-3D88-4A0E-AB69-999DB7C4ACEE}" dt="2022-02-14T15:38:18.271" v="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ordui, Tracy" userId="S::t.wordui@wlv.ac.uk::48ad5f77-e121-419b-b975-5d483725bc82" providerId="AD" clId="Web-{A295E035-3D88-4A0E-AB69-999DB7C4ACEE}" dt="2022-02-14T16:58:38.798" v="5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Sp modSp new">
        <pc:chgData name="Wordui, Tracy" userId="S::t.wordui@wlv.ac.uk::48ad5f77-e121-419b-b975-5d483725bc82" providerId="AD" clId="Web-{A295E035-3D88-4A0E-AB69-999DB7C4ACEE}" dt="2022-02-14T16:59:26.846" v="70" actId="20577"/>
        <pc:sldMkLst>
          <pc:docMk/>
          <pc:sldMk cId="199111312" sldId="257"/>
        </pc:sldMkLst>
        <pc:spChg chg="mod">
          <ac:chgData name="Wordui, Tracy" userId="S::t.wordui@wlv.ac.uk::48ad5f77-e121-419b-b975-5d483725bc82" providerId="AD" clId="Web-{A295E035-3D88-4A0E-AB69-999DB7C4ACEE}" dt="2022-02-14T16:59:26.846" v="70" actId="20577"/>
          <ac:spMkLst>
            <pc:docMk/>
            <pc:sldMk cId="199111312" sldId="257"/>
            <ac:spMk id="2" creationId="{0EBAEBB1-68F4-4B91-9AA1-1D05C1B26C38}"/>
          </ac:spMkLst>
        </pc:spChg>
        <pc:spChg chg="del mod">
          <ac:chgData name="Wordui, Tracy" userId="S::t.wordui@wlv.ac.uk::48ad5f77-e121-419b-b975-5d483725bc82" providerId="AD" clId="Web-{A295E035-3D88-4A0E-AB69-999DB7C4ACEE}" dt="2022-02-14T15:38:02.520" v="2"/>
          <ac:spMkLst>
            <pc:docMk/>
            <pc:sldMk cId="199111312" sldId="257"/>
            <ac:spMk id="3" creationId="{5C1659A4-828F-434E-BA80-F5B0BF2CD0F2}"/>
          </ac:spMkLst>
        </pc:spChg>
      </pc:sldChg>
      <pc:sldChg chg="delSp modSp new">
        <pc:chgData name="Wordui, Tracy" userId="S::t.wordui@wlv.ac.uk::48ad5f77-e121-419b-b975-5d483725bc82" providerId="AD" clId="Web-{A295E035-3D88-4A0E-AB69-999DB7C4ACEE}" dt="2022-02-14T17:08:01.045" v="100"/>
        <pc:sldMkLst>
          <pc:docMk/>
          <pc:sldMk cId="3599583336" sldId="258"/>
        </pc:sldMkLst>
        <pc:spChg chg="mod">
          <ac:chgData name="Wordui, Tracy" userId="S::t.wordui@wlv.ac.uk::48ad5f77-e121-419b-b975-5d483725bc82" providerId="AD" clId="Web-{A295E035-3D88-4A0E-AB69-999DB7C4ACEE}" dt="2022-02-14T17:03:53.461" v="95" actId="20577"/>
          <ac:spMkLst>
            <pc:docMk/>
            <pc:sldMk cId="3599583336" sldId="258"/>
            <ac:spMk id="2" creationId="{99C07398-D619-4E15-9F33-B30030AC7DB9}"/>
          </ac:spMkLst>
        </pc:spChg>
        <pc:spChg chg="del">
          <ac:chgData name="Wordui, Tracy" userId="S::t.wordui@wlv.ac.uk::48ad5f77-e121-419b-b975-5d483725bc82" providerId="AD" clId="Web-{A295E035-3D88-4A0E-AB69-999DB7C4ACEE}" dt="2022-02-14T17:08:01.045" v="100"/>
          <ac:spMkLst>
            <pc:docMk/>
            <pc:sldMk cId="3599583336" sldId="258"/>
            <ac:spMk id="3" creationId="{0AC85F6C-4CAC-42B4-B283-71363AA4D493}"/>
          </ac:spMkLst>
        </pc:spChg>
      </pc:sldChg>
      <pc:sldChg chg="delSp modSp new">
        <pc:chgData name="Wordui, Tracy" userId="S::t.wordui@wlv.ac.uk::48ad5f77-e121-419b-b975-5d483725bc82" providerId="AD" clId="Web-{A295E035-3D88-4A0E-AB69-999DB7C4ACEE}" dt="2022-02-14T17:07:58.420" v="99"/>
        <pc:sldMkLst>
          <pc:docMk/>
          <pc:sldMk cId="1930686813" sldId="259"/>
        </pc:sldMkLst>
        <pc:spChg chg="mod">
          <ac:chgData name="Wordui, Tracy" userId="S::t.wordui@wlv.ac.uk::48ad5f77-e121-419b-b975-5d483725bc82" providerId="AD" clId="Web-{A295E035-3D88-4A0E-AB69-999DB7C4ACEE}" dt="2022-02-14T16:59:20.752" v="66" actId="20577"/>
          <ac:spMkLst>
            <pc:docMk/>
            <pc:sldMk cId="1930686813" sldId="259"/>
            <ac:spMk id="2" creationId="{A7E892BC-A4E5-4392-8C6F-56B747CC4B4B}"/>
          </ac:spMkLst>
        </pc:spChg>
        <pc:spChg chg="del">
          <ac:chgData name="Wordui, Tracy" userId="S::t.wordui@wlv.ac.uk::48ad5f77-e121-419b-b975-5d483725bc82" providerId="AD" clId="Web-{A295E035-3D88-4A0E-AB69-999DB7C4ACEE}" dt="2022-02-14T17:07:58.420" v="99"/>
          <ac:spMkLst>
            <pc:docMk/>
            <pc:sldMk cId="1930686813" sldId="259"/>
            <ac:spMk id="3" creationId="{264167F3-2D18-4F39-B31C-B970CA3219B0}"/>
          </ac:spMkLst>
        </pc:spChg>
      </pc:sldChg>
      <pc:sldChg chg="addSp delSp modSp new modTransition">
        <pc:chgData name="Wordui, Tracy" userId="S::t.wordui@wlv.ac.uk::48ad5f77-e121-419b-b975-5d483725bc82" providerId="AD" clId="Web-{A295E035-3D88-4A0E-AB69-999DB7C4ACEE}" dt="2022-02-14T17:20:11.563" v="190"/>
        <pc:sldMkLst>
          <pc:docMk/>
          <pc:sldMk cId="2931185052" sldId="260"/>
        </pc:sldMkLst>
        <pc:spChg chg="mod">
          <ac:chgData name="Wordui, Tracy" userId="S::t.wordui@wlv.ac.uk::48ad5f77-e121-419b-b975-5d483725bc82" providerId="AD" clId="Web-{A295E035-3D88-4A0E-AB69-999DB7C4ACEE}" dt="2022-02-14T17:04:01.868" v="97" actId="20577"/>
          <ac:spMkLst>
            <pc:docMk/>
            <pc:sldMk cId="2931185052" sldId="260"/>
            <ac:spMk id="2" creationId="{ACB607BE-B7F2-4D0B-86C2-C6C683304D44}"/>
          </ac:spMkLst>
        </pc:spChg>
        <pc:spChg chg="del">
          <ac:chgData name="Wordui, Tracy" userId="S::t.wordui@wlv.ac.uk::48ad5f77-e121-419b-b975-5d483725bc82" providerId="AD" clId="Web-{A295E035-3D88-4A0E-AB69-999DB7C4ACEE}" dt="2022-02-14T17:07:55.717" v="98"/>
          <ac:spMkLst>
            <pc:docMk/>
            <pc:sldMk cId="2931185052" sldId="260"/>
            <ac:spMk id="3" creationId="{CCF57419-64A0-4075-9144-5CEEA8336130}"/>
          </ac:spMkLst>
        </pc:spChg>
        <pc:spChg chg="add mod">
          <ac:chgData name="Wordui, Tracy" userId="S::t.wordui@wlv.ac.uk::48ad5f77-e121-419b-b975-5d483725bc82" providerId="AD" clId="Web-{A295E035-3D88-4A0E-AB69-999DB7C4ACEE}" dt="2022-02-14T17:15:51.197" v="141" actId="14100"/>
          <ac:spMkLst>
            <pc:docMk/>
            <pc:sldMk cId="2931185052" sldId="260"/>
            <ac:spMk id="6" creationId="{639E6078-C472-4581-940E-68ED92EBFFD5}"/>
          </ac:spMkLst>
        </pc:spChg>
        <pc:spChg chg="add del mod">
          <ac:chgData name="Wordui, Tracy" userId="S::t.wordui@wlv.ac.uk::48ad5f77-e121-419b-b975-5d483725bc82" providerId="AD" clId="Web-{A295E035-3D88-4A0E-AB69-999DB7C4ACEE}" dt="2022-02-14T17:15:24.353" v="134"/>
          <ac:spMkLst>
            <pc:docMk/>
            <pc:sldMk cId="2931185052" sldId="260"/>
            <ac:spMk id="7" creationId="{E3B9BF30-68A7-4C76-8728-D08CBF634A9C}"/>
          </ac:spMkLst>
        </pc:spChg>
        <pc:spChg chg="add mod">
          <ac:chgData name="Wordui, Tracy" userId="S::t.wordui@wlv.ac.uk::48ad5f77-e121-419b-b975-5d483725bc82" providerId="AD" clId="Web-{A295E035-3D88-4A0E-AB69-999DB7C4ACEE}" dt="2022-02-14T17:17:24.152" v="170" actId="1076"/>
          <ac:spMkLst>
            <pc:docMk/>
            <pc:sldMk cId="2931185052" sldId="260"/>
            <ac:spMk id="8" creationId="{87DDF1D0-6BAD-449F-AF0F-B72E8B891060}"/>
          </ac:spMkLst>
        </pc:spChg>
        <pc:spChg chg="add mod">
          <ac:chgData name="Wordui, Tracy" userId="S::t.wordui@wlv.ac.uk::48ad5f77-e121-419b-b975-5d483725bc82" providerId="AD" clId="Web-{A295E035-3D88-4A0E-AB69-999DB7C4ACEE}" dt="2022-02-14T17:17:48.466" v="179" actId="1076"/>
          <ac:spMkLst>
            <pc:docMk/>
            <pc:sldMk cId="2931185052" sldId="260"/>
            <ac:spMk id="9" creationId="{A4F7F832-1F05-4C40-A5C1-90BAB4BF9173}"/>
          </ac:spMkLst>
        </pc:spChg>
        <pc:picChg chg="add del mod">
          <ac:chgData name="Wordui, Tracy" userId="S::t.wordui@wlv.ac.uk::48ad5f77-e121-419b-b975-5d483725bc82" providerId="AD" clId="Web-{A295E035-3D88-4A0E-AB69-999DB7C4ACEE}" dt="2022-02-14T17:18:49.154" v="185"/>
          <ac:picMkLst>
            <pc:docMk/>
            <pc:sldMk cId="2931185052" sldId="260"/>
            <ac:picMk id="4" creationId="{C612ACC0-14C1-4064-B834-C49F45A05360}"/>
          </ac:picMkLst>
        </pc:picChg>
        <pc:picChg chg="add mod">
          <ac:chgData name="Wordui, Tracy" userId="S::t.wordui@wlv.ac.uk::48ad5f77-e121-419b-b975-5d483725bc82" providerId="AD" clId="Web-{A295E035-3D88-4A0E-AB69-999DB7C4ACEE}" dt="2022-02-14T17:17:30.043" v="174" actId="1076"/>
          <ac:picMkLst>
            <pc:docMk/>
            <pc:sldMk cId="2931185052" sldId="260"/>
            <ac:picMk id="5" creationId="{B35E3178-95A3-4F85-A454-67666242E124}"/>
          </ac:picMkLst>
        </pc:picChg>
        <pc:picChg chg="add mod">
          <ac:chgData name="Wordui, Tracy" userId="S::t.wordui@wlv.ac.uk::48ad5f77-e121-419b-b975-5d483725bc82" providerId="AD" clId="Web-{A295E035-3D88-4A0E-AB69-999DB7C4ACEE}" dt="2022-02-14T17:19:30.812" v="189" actId="1076"/>
          <ac:picMkLst>
            <pc:docMk/>
            <pc:sldMk cId="2931185052" sldId="260"/>
            <ac:picMk id="11" creationId="{D4BBB22C-B326-4BBA-9DE4-E411B5C76736}"/>
          </ac:picMkLst>
        </pc:picChg>
        <pc:cxnChg chg="add mod">
          <ac:chgData name="Wordui, Tracy" userId="S::t.wordui@wlv.ac.uk::48ad5f77-e121-419b-b975-5d483725bc82" providerId="AD" clId="Web-{A295E035-3D88-4A0E-AB69-999DB7C4ACEE}" dt="2022-02-14T17:18:08.388" v="183" actId="14100"/>
          <ac:cxnSpMkLst>
            <pc:docMk/>
            <pc:sldMk cId="2931185052" sldId="260"/>
            <ac:cxnSpMk id="10" creationId="{05D185D2-F876-40D9-A44C-B5E8D5801CF5}"/>
          </ac:cxnSpMkLst>
        </pc:cxnChg>
      </pc:sldChg>
    </pc:docChg>
  </pc:docChgLst>
  <pc:docChgLst>
    <pc:chgData name="Wordui, Tracy" userId="S::t.wordui@wlv.ac.uk::48ad5f77-e121-419b-b975-5d483725bc82" providerId="AD" clId="Web-{1B6E00BE-0B76-43FD-A061-2E03A5A808F5}"/>
    <pc:docChg chg="modSld sldOrd">
      <pc:chgData name="Wordui, Tracy" userId="S::t.wordui@wlv.ac.uk::48ad5f77-e121-419b-b975-5d483725bc82" providerId="AD" clId="Web-{1B6E00BE-0B76-43FD-A061-2E03A5A808F5}" dt="2022-03-14T19:00:44.469" v="176" actId="20577"/>
      <pc:docMkLst>
        <pc:docMk/>
      </pc:docMkLst>
      <pc:sldChg chg="modSp">
        <pc:chgData name="Wordui, Tracy" userId="S::t.wordui@wlv.ac.uk::48ad5f77-e121-419b-b975-5d483725bc82" providerId="AD" clId="Web-{1B6E00BE-0B76-43FD-A061-2E03A5A808F5}" dt="2022-03-14T18:57:16.464" v="131" actId="20577"/>
        <pc:sldMkLst>
          <pc:docMk/>
          <pc:sldMk cId="21403527" sldId="269"/>
        </pc:sldMkLst>
        <pc:spChg chg="mod">
          <ac:chgData name="Wordui, Tracy" userId="S::t.wordui@wlv.ac.uk::48ad5f77-e121-419b-b975-5d483725bc82" providerId="AD" clId="Web-{1B6E00BE-0B76-43FD-A061-2E03A5A808F5}" dt="2022-03-14T18:57:16.464" v="131" actId="20577"/>
          <ac:spMkLst>
            <pc:docMk/>
            <pc:sldMk cId="21403527" sldId="269"/>
            <ac:spMk id="16" creationId="{F0291BD1-260A-4E35-B35A-00B194110D84}"/>
          </ac:spMkLst>
        </pc:spChg>
      </pc:sldChg>
      <pc:sldChg chg="addSp modSp">
        <pc:chgData name="Wordui, Tracy" userId="S::t.wordui@wlv.ac.uk::48ad5f77-e121-419b-b975-5d483725bc82" providerId="AD" clId="Web-{1B6E00BE-0B76-43FD-A061-2E03A5A808F5}" dt="2022-03-14T18:58:56.201" v="144" actId="20577"/>
        <pc:sldMkLst>
          <pc:docMk/>
          <pc:sldMk cId="3700314282" sldId="270"/>
        </pc:sldMkLst>
        <pc:spChg chg="mod">
          <ac:chgData name="Wordui, Tracy" userId="S::t.wordui@wlv.ac.uk::48ad5f77-e121-419b-b975-5d483725bc82" providerId="AD" clId="Web-{1B6E00BE-0B76-43FD-A061-2E03A5A808F5}" dt="2022-03-14T18:53:41.052" v="72" actId="20577"/>
          <ac:spMkLst>
            <pc:docMk/>
            <pc:sldMk cId="3700314282" sldId="270"/>
            <ac:spMk id="2" creationId="{432F711E-1338-46BD-8B4F-CF37778F7AC3}"/>
          </ac:spMkLst>
        </pc:spChg>
        <pc:spChg chg="add mod">
          <ac:chgData name="Wordui, Tracy" userId="S::t.wordui@wlv.ac.uk::48ad5f77-e121-419b-b975-5d483725bc82" providerId="AD" clId="Web-{1B6E00BE-0B76-43FD-A061-2E03A5A808F5}" dt="2022-03-14T18:57:48.558" v="135" actId="1076"/>
          <ac:spMkLst>
            <pc:docMk/>
            <pc:sldMk cId="3700314282" sldId="270"/>
            <ac:spMk id="10" creationId="{520ADA93-EA1A-48ED-BC99-2E4E0267D9E6}"/>
          </ac:spMkLst>
        </pc:spChg>
        <pc:spChg chg="add mod">
          <ac:chgData name="Wordui, Tracy" userId="S::t.wordui@wlv.ac.uk::48ad5f77-e121-419b-b975-5d483725bc82" providerId="AD" clId="Web-{1B6E00BE-0B76-43FD-A061-2E03A5A808F5}" dt="2022-03-14T18:57:40.824" v="134" actId="1076"/>
          <ac:spMkLst>
            <pc:docMk/>
            <pc:sldMk cId="3700314282" sldId="270"/>
            <ac:spMk id="11" creationId="{0FCF53D9-1EF2-4D5C-ACE9-57754E88B605}"/>
          </ac:spMkLst>
        </pc:spChg>
        <pc:spChg chg="mod">
          <ac:chgData name="Wordui, Tracy" userId="S::t.wordui@wlv.ac.uk::48ad5f77-e121-419b-b975-5d483725bc82" providerId="AD" clId="Web-{1B6E00BE-0B76-43FD-A061-2E03A5A808F5}" dt="2022-03-14T18:58:56.201" v="144" actId="20577"/>
          <ac:spMkLst>
            <pc:docMk/>
            <pc:sldMk cId="3700314282" sldId="270"/>
            <ac:spMk id="28" creationId="{1363ADF2-850F-43D0-B53E-95FA639A4220}"/>
          </ac:spMkLst>
        </pc:spChg>
        <pc:spChg chg="mod">
          <ac:chgData name="Wordui, Tracy" userId="S::t.wordui@wlv.ac.uk::48ad5f77-e121-419b-b975-5d483725bc82" providerId="AD" clId="Web-{1B6E00BE-0B76-43FD-A061-2E03A5A808F5}" dt="2022-03-14T18:58:52.201" v="143" actId="14100"/>
          <ac:spMkLst>
            <pc:docMk/>
            <pc:sldMk cId="3700314282" sldId="270"/>
            <ac:spMk id="29" creationId="{FD180E89-65E3-4DD3-B563-77B744075BE8}"/>
          </ac:spMkLst>
        </pc:spChg>
        <pc:cxnChg chg="add mod">
          <ac:chgData name="Wordui, Tracy" userId="S::t.wordui@wlv.ac.uk::48ad5f77-e121-419b-b975-5d483725bc82" providerId="AD" clId="Web-{1B6E00BE-0B76-43FD-A061-2E03A5A808F5}" dt="2022-03-14T18:50:25.718" v="8" actId="14100"/>
          <ac:cxnSpMkLst>
            <pc:docMk/>
            <pc:sldMk cId="3700314282" sldId="270"/>
            <ac:cxnSpMk id="4" creationId="{7892F9B7-540B-40C9-8378-381E5986F182}"/>
          </ac:cxnSpMkLst>
        </pc:cxnChg>
        <pc:cxnChg chg="add mod">
          <ac:chgData name="Wordui, Tracy" userId="S::t.wordui@wlv.ac.uk::48ad5f77-e121-419b-b975-5d483725bc82" providerId="AD" clId="Web-{1B6E00BE-0B76-43FD-A061-2E03A5A808F5}" dt="2022-03-14T18:50:52.078" v="14" actId="1076"/>
          <ac:cxnSpMkLst>
            <pc:docMk/>
            <pc:sldMk cId="3700314282" sldId="270"/>
            <ac:cxnSpMk id="8" creationId="{4AE0F482-CF8B-429C-96E0-0F2924346563}"/>
          </ac:cxnSpMkLst>
        </pc:cxnChg>
      </pc:sldChg>
      <pc:sldChg chg="modSp">
        <pc:chgData name="Wordui, Tracy" userId="S::t.wordui@wlv.ac.uk::48ad5f77-e121-419b-b975-5d483725bc82" providerId="AD" clId="Web-{1B6E00BE-0B76-43FD-A061-2E03A5A808F5}" dt="2022-03-14T18:58:20.215" v="138" actId="20577"/>
        <pc:sldMkLst>
          <pc:docMk/>
          <pc:sldMk cId="2714135431" sldId="282"/>
        </pc:sldMkLst>
        <pc:spChg chg="mod">
          <ac:chgData name="Wordui, Tracy" userId="S::t.wordui@wlv.ac.uk::48ad5f77-e121-419b-b975-5d483725bc82" providerId="AD" clId="Web-{1B6E00BE-0B76-43FD-A061-2E03A5A808F5}" dt="2022-03-14T18:58:20.215" v="138" actId="20577"/>
          <ac:spMkLst>
            <pc:docMk/>
            <pc:sldMk cId="2714135431" sldId="282"/>
            <ac:spMk id="2" creationId="{432F711E-1338-46BD-8B4F-CF37778F7AC3}"/>
          </ac:spMkLst>
        </pc:spChg>
      </pc:sldChg>
      <pc:sldChg chg="modSp ord">
        <pc:chgData name="Wordui, Tracy" userId="S::t.wordui@wlv.ac.uk::48ad5f77-e121-419b-b975-5d483725bc82" providerId="AD" clId="Web-{1B6E00BE-0B76-43FD-A061-2E03A5A808F5}" dt="2022-03-14T18:59:45.374" v="156" actId="1076"/>
        <pc:sldMkLst>
          <pc:docMk/>
          <pc:sldMk cId="1225293356" sldId="283"/>
        </pc:sldMkLst>
        <pc:spChg chg="mod">
          <ac:chgData name="Wordui, Tracy" userId="S::t.wordui@wlv.ac.uk::48ad5f77-e121-419b-b975-5d483725bc82" providerId="AD" clId="Web-{1B6E00BE-0B76-43FD-A061-2E03A5A808F5}" dt="2022-03-14T18:58:16.184" v="137" actId="20577"/>
          <ac:spMkLst>
            <pc:docMk/>
            <pc:sldMk cId="1225293356" sldId="283"/>
            <ac:spMk id="2" creationId="{432F711E-1338-46BD-8B4F-CF37778F7AC3}"/>
          </ac:spMkLst>
        </pc:spChg>
        <pc:spChg chg="mod">
          <ac:chgData name="Wordui, Tracy" userId="S::t.wordui@wlv.ac.uk::48ad5f77-e121-419b-b975-5d483725bc82" providerId="AD" clId="Web-{1B6E00BE-0B76-43FD-A061-2E03A5A808F5}" dt="2022-03-14T18:59:42.015" v="155" actId="1076"/>
          <ac:spMkLst>
            <pc:docMk/>
            <pc:sldMk cId="1225293356" sldId="283"/>
            <ac:spMk id="3" creationId="{C09BE1C8-1B5E-46C6-9536-6238D98FF097}"/>
          </ac:spMkLst>
        </pc:spChg>
        <pc:picChg chg="mod">
          <ac:chgData name="Wordui, Tracy" userId="S::t.wordui@wlv.ac.uk::48ad5f77-e121-419b-b975-5d483725bc82" providerId="AD" clId="Web-{1B6E00BE-0B76-43FD-A061-2E03A5A808F5}" dt="2022-03-14T18:52:32.409" v="54"/>
          <ac:picMkLst>
            <pc:docMk/>
            <pc:sldMk cId="1225293356" sldId="283"/>
            <ac:picMk id="9" creationId="{D44FFC3D-2102-420F-BA04-6E10071ADA38}"/>
          </ac:picMkLst>
        </pc:picChg>
        <pc:picChg chg="mod">
          <ac:chgData name="Wordui, Tracy" userId="S::t.wordui@wlv.ac.uk::48ad5f77-e121-419b-b975-5d483725bc82" providerId="AD" clId="Web-{1B6E00BE-0B76-43FD-A061-2E03A5A808F5}" dt="2022-03-14T18:59:45.374" v="156" actId="1076"/>
          <ac:picMkLst>
            <pc:docMk/>
            <pc:sldMk cId="1225293356" sldId="283"/>
            <ac:picMk id="21" creationId="{299F12D6-1E81-4212-A0D1-1127578084D7}"/>
          </ac:picMkLst>
        </pc:picChg>
      </pc:sldChg>
      <pc:sldChg chg="modSp">
        <pc:chgData name="Wordui, Tracy" userId="S::t.wordui@wlv.ac.uk::48ad5f77-e121-419b-b975-5d483725bc82" providerId="AD" clId="Web-{1B6E00BE-0B76-43FD-A061-2E03A5A808F5}" dt="2022-03-14T18:52:49.316" v="55"/>
        <pc:sldMkLst>
          <pc:docMk/>
          <pc:sldMk cId="1650675401" sldId="286"/>
        </pc:sldMkLst>
        <pc:spChg chg="mod">
          <ac:chgData name="Wordui, Tracy" userId="S::t.wordui@wlv.ac.uk::48ad5f77-e121-419b-b975-5d483725bc82" providerId="AD" clId="Web-{1B6E00BE-0B76-43FD-A061-2E03A5A808F5}" dt="2022-03-14T18:52:02.752" v="50" actId="20577"/>
          <ac:spMkLst>
            <pc:docMk/>
            <pc:sldMk cId="1650675401" sldId="286"/>
            <ac:spMk id="2" creationId="{432F711E-1338-46BD-8B4F-CF37778F7AC3}"/>
          </ac:spMkLst>
        </pc:spChg>
        <pc:picChg chg="mod">
          <ac:chgData name="Wordui, Tracy" userId="S::t.wordui@wlv.ac.uk::48ad5f77-e121-419b-b975-5d483725bc82" providerId="AD" clId="Web-{1B6E00BE-0B76-43FD-A061-2E03A5A808F5}" dt="2022-03-14T18:52:21.987" v="53" actId="1076"/>
          <ac:picMkLst>
            <pc:docMk/>
            <pc:sldMk cId="1650675401" sldId="286"/>
            <ac:picMk id="6" creationId="{65BEA42B-B433-4CDF-9A58-FC30BDEB10F2}"/>
          </ac:picMkLst>
        </pc:picChg>
        <pc:picChg chg="mod">
          <ac:chgData name="Wordui, Tracy" userId="S::t.wordui@wlv.ac.uk::48ad5f77-e121-419b-b975-5d483725bc82" providerId="AD" clId="Web-{1B6E00BE-0B76-43FD-A061-2E03A5A808F5}" dt="2022-03-14T18:52:49.316" v="55"/>
          <ac:picMkLst>
            <pc:docMk/>
            <pc:sldMk cId="1650675401" sldId="286"/>
            <ac:picMk id="20" creationId="{AFA55E5F-441A-48AE-BF79-BC3010269C57}"/>
          </ac:picMkLst>
        </pc:picChg>
      </pc:sldChg>
      <pc:sldChg chg="modSp">
        <pc:chgData name="Wordui, Tracy" userId="S::t.wordui@wlv.ac.uk::48ad5f77-e121-419b-b975-5d483725bc82" providerId="AD" clId="Web-{1B6E00BE-0B76-43FD-A061-2E03A5A808F5}" dt="2022-03-14T18:54:14.818" v="74" actId="1076"/>
        <pc:sldMkLst>
          <pc:docMk/>
          <pc:sldMk cId="2326430677" sldId="287"/>
        </pc:sldMkLst>
        <pc:spChg chg="mod">
          <ac:chgData name="Wordui, Tracy" userId="S::t.wordui@wlv.ac.uk::48ad5f77-e121-419b-b975-5d483725bc82" providerId="AD" clId="Web-{1B6E00BE-0B76-43FD-A061-2E03A5A808F5}" dt="2022-03-14T18:52:07.861" v="51" actId="20577"/>
          <ac:spMkLst>
            <pc:docMk/>
            <pc:sldMk cId="2326430677" sldId="287"/>
            <ac:spMk id="2" creationId="{432F711E-1338-46BD-8B4F-CF37778F7AC3}"/>
          </ac:spMkLst>
        </pc:spChg>
        <pc:spChg chg="mod">
          <ac:chgData name="Wordui, Tracy" userId="S::t.wordui@wlv.ac.uk::48ad5f77-e121-419b-b975-5d483725bc82" providerId="AD" clId="Web-{1B6E00BE-0B76-43FD-A061-2E03A5A808F5}" dt="2022-03-14T18:54:13.224" v="73" actId="1076"/>
          <ac:spMkLst>
            <pc:docMk/>
            <pc:sldMk cId="2326430677" sldId="287"/>
            <ac:spMk id="4" creationId="{ADE0454A-8AAF-415A-8D5F-180144B87262}"/>
          </ac:spMkLst>
        </pc:spChg>
        <pc:picChg chg="mod">
          <ac:chgData name="Wordui, Tracy" userId="S::t.wordui@wlv.ac.uk::48ad5f77-e121-419b-b975-5d483725bc82" providerId="AD" clId="Web-{1B6E00BE-0B76-43FD-A061-2E03A5A808F5}" dt="2022-03-14T18:54:14.818" v="74" actId="1076"/>
          <ac:picMkLst>
            <pc:docMk/>
            <pc:sldMk cId="2326430677" sldId="287"/>
            <ac:picMk id="6" creationId="{5BC02A4B-C3C3-4FA8-BF14-C4E6F7E4A670}"/>
          </ac:picMkLst>
        </pc:picChg>
      </pc:sldChg>
      <pc:sldChg chg="addSp delSp modSp">
        <pc:chgData name="Wordui, Tracy" userId="S::t.wordui@wlv.ac.uk::48ad5f77-e121-419b-b975-5d483725bc82" providerId="AD" clId="Web-{1B6E00BE-0B76-43FD-A061-2E03A5A808F5}" dt="2022-03-14T19:00:44.469" v="176" actId="20577"/>
        <pc:sldMkLst>
          <pc:docMk/>
          <pc:sldMk cId="1423686472" sldId="290"/>
        </pc:sldMkLst>
        <pc:spChg chg="mod">
          <ac:chgData name="Wordui, Tracy" userId="S::t.wordui@wlv.ac.uk::48ad5f77-e121-419b-b975-5d483725bc82" providerId="AD" clId="Web-{1B6E00BE-0B76-43FD-A061-2E03A5A808F5}" dt="2022-03-14T18:52:10.158" v="52" actId="20577"/>
          <ac:spMkLst>
            <pc:docMk/>
            <pc:sldMk cId="1423686472" sldId="290"/>
            <ac:spMk id="2" creationId="{432F711E-1338-46BD-8B4F-CF37778F7AC3}"/>
          </ac:spMkLst>
        </pc:spChg>
        <pc:spChg chg="add mod">
          <ac:chgData name="Wordui, Tracy" userId="S::t.wordui@wlv.ac.uk::48ad5f77-e121-419b-b975-5d483725bc82" providerId="AD" clId="Web-{1B6E00BE-0B76-43FD-A061-2E03A5A808F5}" dt="2022-03-14T19:00:44.469" v="176" actId="20577"/>
          <ac:spMkLst>
            <pc:docMk/>
            <pc:sldMk cId="1423686472" sldId="290"/>
            <ac:spMk id="12" creationId="{756ABB54-EF0C-47E2-8115-2B4BCE374C34}"/>
          </ac:spMkLst>
        </pc:spChg>
        <pc:cxnChg chg="add mod">
          <ac:chgData name="Wordui, Tracy" userId="S::t.wordui@wlv.ac.uk::48ad5f77-e121-419b-b975-5d483725bc82" providerId="AD" clId="Web-{1B6E00BE-0B76-43FD-A061-2E03A5A808F5}" dt="2022-03-14T18:55:29.008" v="84" actId="14100"/>
          <ac:cxnSpMkLst>
            <pc:docMk/>
            <pc:sldMk cId="1423686472" sldId="290"/>
            <ac:cxnSpMk id="4" creationId="{1205C8FE-56CA-44CE-A297-B3703CCB4ED8}"/>
          </ac:cxnSpMkLst>
        </pc:cxnChg>
        <pc:cxnChg chg="add del mod">
          <ac:chgData name="Wordui, Tracy" userId="S::t.wordui@wlv.ac.uk::48ad5f77-e121-419b-b975-5d483725bc82" providerId="AD" clId="Web-{1B6E00BE-0B76-43FD-A061-2E03A5A808F5}" dt="2022-03-14T18:55:59.118" v="90"/>
          <ac:cxnSpMkLst>
            <pc:docMk/>
            <pc:sldMk cId="1423686472" sldId="290"/>
            <ac:cxnSpMk id="6" creationId="{1378AFBB-9CA0-431B-8C44-5247456D2EE5}"/>
          </ac:cxnSpMkLst>
        </pc:cxnChg>
      </pc:sldChg>
    </pc:docChg>
  </pc:docChgLst>
  <pc:docChgLst>
    <pc:chgData name="Wordui, Tracy" userId="S::t.wordui@wlv.ac.uk::48ad5f77-e121-419b-b975-5d483725bc82" providerId="AD" clId="Web-{9B2039A0-7646-EC40-D0B9-B82812D7E89E}"/>
    <pc:docChg chg="addSld modSld sldOrd">
      <pc:chgData name="Wordui, Tracy" userId="S::t.wordui@wlv.ac.uk::48ad5f77-e121-419b-b975-5d483725bc82" providerId="AD" clId="Web-{9B2039A0-7646-EC40-D0B9-B82812D7E89E}" dt="2022-03-24T12:59:31.281" v="41"/>
      <pc:docMkLst>
        <pc:docMk/>
      </pc:docMkLst>
      <pc:sldChg chg="ord">
        <pc:chgData name="Wordui, Tracy" userId="S::t.wordui@wlv.ac.uk::48ad5f77-e121-419b-b975-5d483725bc82" providerId="AD" clId="Web-{9B2039A0-7646-EC40-D0B9-B82812D7E89E}" dt="2022-03-24T12:59:31.281" v="41"/>
        <pc:sldMkLst>
          <pc:docMk/>
          <pc:sldMk cId="4176173999" sldId="265"/>
        </pc:sldMkLst>
      </pc:sldChg>
      <pc:sldChg chg="modSp">
        <pc:chgData name="Wordui, Tracy" userId="S::t.wordui@wlv.ac.uk::48ad5f77-e121-419b-b975-5d483725bc82" providerId="AD" clId="Web-{9B2039A0-7646-EC40-D0B9-B82812D7E89E}" dt="2022-03-24T12:48:47.065" v="39" actId="20577"/>
        <pc:sldMkLst>
          <pc:docMk/>
          <pc:sldMk cId="278320779" sldId="266"/>
        </pc:sldMkLst>
        <pc:spChg chg="mod">
          <ac:chgData name="Wordui, Tracy" userId="S::t.wordui@wlv.ac.uk::48ad5f77-e121-419b-b975-5d483725bc82" providerId="AD" clId="Web-{9B2039A0-7646-EC40-D0B9-B82812D7E89E}" dt="2022-03-24T12:30:48.575" v="11" actId="20577"/>
          <ac:spMkLst>
            <pc:docMk/>
            <pc:sldMk cId="278320779" sldId="266"/>
            <ac:spMk id="3" creationId="{40545451-00C8-453D-830E-7F34214BBD84}"/>
          </ac:spMkLst>
        </pc:spChg>
        <pc:spChg chg="mod">
          <ac:chgData name="Wordui, Tracy" userId="S::t.wordui@wlv.ac.uk::48ad5f77-e121-419b-b975-5d483725bc82" providerId="AD" clId="Web-{9B2039A0-7646-EC40-D0B9-B82812D7E89E}" dt="2022-03-24T12:48:47.065" v="39" actId="20577"/>
          <ac:spMkLst>
            <pc:docMk/>
            <pc:sldMk cId="278320779" sldId="266"/>
            <ac:spMk id="5" creationId="{1F3EEC57-8B54-63A0-ADAB-7CBE9E43518B}"/>
          </ac:spMkLst>
        </pc:spChg>
      </pc:sldChg>
      <pc:sldChg chg="ord">
        <pc:chgData name="Wordui, Tracy" userId="S::t.wordui@wlv.ac.uk::48ad5f77-e121-419b-b975-5d483725bc82" providerId="AD" clId="Web-{9B2039A0-7646-EC40-D0B9-B82812D7E89E}" dt="2022-03-24T12:59:27.171" v="40"/>
        <pc:sldMkLst>
          <pc:docMk/>
          <pc:sldMk cId="1611983421" sldId="267"/>
        </pc:sldMkLst>
      </pc:sldChg>
      <pc:sldChg chg="ord">
        <pc:chgData name="Wordui, Tracy" userId="S::t.wordui@wlv.ac.uk::48ad5f77-e121-419b-b975-5d483725bc82" providerId="AD" clId="Web-{9B2039A0-7646-EC40-D0B9-B82812D7E89E}" dt="2022-03-24T12:32:21.436" v="28"/>
        <pc:sldMkLst>
          <pc:docMk/>
          <pc:sldMk cId="2196074584" sldId="280"/>
        </pc:sldMkLst>
      </pc:sldChg>
      <pc:sldChg chg="delSp modSp new ord">
        <pc:chgData name="Wordui, Tracy" userId="S::t.wordui@wlv.ac.uk::48ad5f77-e121-419b-b975-5d483725bc82" providerId="AD" clId="Web-{9B2039A0-7646-EC40-D0B9-B82812D7E89E}" dt="2022-03-24T12:32:31.140" v="30" actId="1076"/>
        <pc:sldMkLst>
          <pc:docMk/>
          <pc:sldMk cId="607373250" sldId="297"/>
        </pc:sldMkLst>
        <pc:spChg chg="del">
          <ac:chgData name="Wordui, Tracy" userId="S::t.wordui@wlv.ac.uk::48ad5f77-e121-419b-b975-5d483725bc82" providerId="AD" clId="Web-{9B2039A0-7646-EC40-D0B9-B82812D7E89E}" dt="2022-03-24T12:31:33.498" v="13"/>
          <ac:spMkLst>
            <pc:docMk/>
            <pc:sldMk cId="607373250" sldId="297"/>
            <ac:spMk id="2" creationId="{70DC511B-639B-EFD9-87FD-46161C2DB33D}"/>
          </ac:spMkLst>
        </pc:spChg>
        <pc:spChg chg="mod">
          <ac:chgData name="Wordui, Tracy" userId="S::t.wordui@wlv.ac.uk::48ad5f77-e121-419b-b975-5d483725bc82" providerId="AD" clId="Web-{9B2039A0-7646-EC40-D0B9-B82812D7E89E}" dt="2022-03-24T12:32:31.140" v="30" actId="1076"/>
          <ac:spMkLst>
            <pc:docMk/>
            <pc:sldMk cId="607373250" sldId="297"/>
            <ac:spMk id="3" creationId="{C96352E3-8918-CE9A-058B-BBBDC9ED5877}"/>
          </ac:spMkLst>
        </pc:spChg>
      </pc:sldChg>
    </pc:docChg>
  </pc:docChgLst>
  <pc:docChgLst>
    <pc:chgData name="Wordui, Tracy" userId="S::t.wordui@wlv.ac.uk::48ad5f77-e121-419b-b975-5d483725bc82" providerId="AD" clId="Web-{5EF1CF0A-1FEA-651A-B810-31CE66264BC1}"/>
    <pc:docChg chg="addSld modSld">
      <pc:chgData name="Wordui, Tracy" userId="S::t.wordui@wlv.ac.uk::48ad5f77-e121-419b-b975-5d483725bc82" providerId="AD" clId="Web-{5EF1CF0A-1FEA-651A-B810-31CE66264BC1}" dt="2022-03-14T17:08:38.997" v="398" actId="14100"/>
      <pc:docMkLst>
        <pc:docMk/>
      </pc:docMkLst>
      <pc:sldChg chg="modSp">
        <pc:chgData name="Wordui, Tracy" userId="S::t.wordui@wlv.ac.uk::48ad5f77-e121-419b-b975-5d483725bc82" providerId="AD" clId="Web-{5EF1CF0A-1FEA-651A-B810-31CE66264BC1}" dt="2022-03-14T17:02:13.599" v="360" actId="1076"/>
        <pc:sldMkLst>
          <pc:docMk/>
          <pc:sldMk cId="2931185052" sldId="260"/>
        </pc:sldMkLst>
        <pc:spChg chg="mod">
          <ac:chgData name="Wordui, Tracy" userId="S::t.wordui@wlv.ac.uk::48ad5f77-e121-419b-b975-5d483725bc82" providerId="AD" clId="Web-{5EF1CF0A-1FEA-651A-B810-31CE66264BC1}" dt="2022-03-14T17:01:45.145" v="356"/>
          <ac:spMkLst>
            <pc:docMk/>
            <pc:sldMk cId="2931185052" sldId="260"/>
            <ac:spMk id="2" creationId="{ACB607BE-B7F2-4D0B-86C2-C6C683304D44}"/>
          </ac:spMkLst>
        </pc:spChg>
        <pc:picChg chg="mod">
          <ac:chgData name="Wordui, Tracy" userId="S::t.wordui@wlv.ac.uk::48ad5f77-e121-419b-b975-5d483725bc82" providerId="AD" clId="Web-{5EF1CF0A-1FEA-651A-B810-31CE66264BC1}" dt="2022-03-14T17:02:13.599" v="360" actId="1076"/>
          <ac:picMkLst>
            <pc:docMk/>
            <pc:sldMk cId="2931185052" sldId="260"/>
            <ac:picMk id="15" creationId="{750E8A07-839A-4E8A-BB03-B9C6C9736C0C}"/>
          </ac:picMkLst>
        </pc:picChg>
        <pc:picChg chg="mod">
          <ac:chgData name="Wordui, Tracy" userId="S::t.wordui@wlv.ac.uk::48ad5f77-e121-419b-b975-5d483725bc82" providerId="AD" clId="Web-{5EF1CF0A-1FEA-651A-B810-31CE66264BC1}" dt="2022-03-14T17:02:05.146" v="358" actId="14100"/>
          <ac:picMkLst>
            <pc:docMk/>
            <pc:sldMk cId="2931185052" sldId="260"/>
            <ac:picMk id="16" creationId="{5347BEB1-918E-4FD9-B82C-18A7712EE3BE}"/>
          </ac:picMkLst>
        </pc:picChg>
      </pc:sldChg>
      <pc:sldChg chg="addSp delSp modSp">
        <pc:chgData name="Wordui, Tracy" userId="S::t.wordui@wlv.ac.uk::48ad5f77-e121-419b-b975-5d483725bc82" providerId="AD" clId="Web-{5EF1CF0A-1FEA-651A-B810-31CE66264BC1}" dt="2022-03-14T17:07:20.027" v="391"/>
        <pc:sldMkLst>
          <pc:docMk/>
          <pc:sldMk cId="1862803280" sldId="261"/>
        </pc:sldMkLst>
        <pc:spChg chg="mod">
          <ac:chgData name="Wordui, Tracy" userId="S::t.wordui@wlv.ac.uk::48ad5f77-e121-419b-b975-5d483725bc82" providerId="AD" clId="Web-{5EF1CF0A-1FEA-651A-B810-31CE66264BC1}" dt="2022-03-14T17:02:44.959" v="361" actId="1076"/>
          <ac:spMkLst>
            <pc:docMk/>
            <pc:sldMk cId="1862803280" sldId="261"/>
            <ac:spMk id="8" creationId="{3D75DBA4-26C7-4D59-8E32-ED9EBFE7C39D}"/>
          </ac:spMkLst>
        </pc:spChg>
        <pc:picChg chg="mod">
          <ac:chgData name="Wordui, Tracy" userId="S::t.wordui@wlv.ac.uk::48ad5f77-e121-419b-b975-5d483725bc82" providerId="AD" clId="Web-{5EF1CF0A-1FEA-651A-B810-31CE66264BC1}" dt="2022-03-14T14:44:23.582" v="40" actId="1076"/>
          <ac:picMkLst>
            <pc:docMk/>
            <pc:sldMk cId="1862803280" sldId="261"/>
            <ac:picMk id="11" creationId="{7750B833-A3B3-43F3-90CE-2FD1F8EF05BC}"/>
          </ac:picMkLst>
        </pc:picChg>
        <pc:picChg chg="add del mod">
          <ac:chgData name="Wordui, Tracy" userId="S::t.wordui@wlv.ac.uk::48ad5f77-e121-419b-b975-5d483725bc82" providerId="AD" clId="Web-{5EF1CF0A-1FEA-651A-B810-31CE66264BC1}" dt="2022-03-14T14:39:30.216" v="17"/>
          <ac:picMkLst>
            <pc:docMk/>
            <pc:sldMk cId="1862803280" sldId="261"/>
            <ac:picMk id="16" creationId="{562F34EA-7AF7-4AE2-97ED-B83DEA473362}"/>
          </ac:picMkLst>
        </pc:picChg>
        <pc:picChg chg="add del mod">
          <ac:chgData name="Wordui, Tracy" userId="S::t.wordui@wlv.ac.uk::48ad5f77-e121-419b-b975-5d483725bc82" providerId="AD" clId="Web-{5EF1CF0A-1FEA-651A-B810-31CE66264BC1}" dt="2022-03-14T17:07:20.027" v="391"/>
          <ac:picMkLst>
            <pc:docMk/>
            <pc:sldMk cId="1862803280" sldId="261"/>
            <ac:picMk id="16" creationId="{C1C13DB7-1CA0-4F84-8992-6AFD944BE08C}"/>
          </ac:picMkLst>
        </pc:picChg>
        <pc:picChg chg="add mod">
          <ac:chgData name="Wordui, Tracy" userId="S::t.wordui@wlv.ac.uk::48ad5f77-e121-419b-b975-5d483725bc82" providerId="AD" clId="Web-{5EF1CF0A-1FEA-651A-B810-31CE66264BC1}" dt="2022-03-14T14:39:34.545" v="19" actId="1076"/>
          <ac:picMkLst>
            <pc:docMk/>
            <pc:sldMk cId="1862803280" sldId="261"/>
            <ac:picMk id="17" creationId="{A2F14C1E-AC7A-47D5-8C88-C5BF4DAB9B70}"/>
          </ac:picMkLst>
        </pc:picChg>
        <pc:picChg chg="mod">
          <ac:chgData name="Wordui, Tracy" userId="S::t.wordui@wlv.ac.uk::48ad5f77-e121-419b-b975-5d483725bc82" providerId="AD" clId="Web-{5EF1CF0A-1FEA-651A-B810-31CE66264BC1}" dt="2022-03-14T14:44:33.926" v="43" actId="14100"/>
          <ac:picMkLst>
            <pc:docMk/>
            <pc:sldMk cId="1862803280" sldId="261"/>
            <ac:picMk id="18" creationId="{57137570-EC58-439C-B595-6D6D272A5B9A}"/>
          </ac:picMkLst>
        </pc:picChg>
        <pc:picChg chg="add del mod">
          <ac:chgData name="Wordui, Tracy" userId="S::t.wordui@wlv.ac.uk::48ad5f77-e121-419b-b975-5d483725bc82" providerId="AD" clId="Web-{5EF1CF0A-1FEA-651A-B810-31CE66264BC1}" dt="2022-03-14T14:44:17.081" v="39"/>
          <ac:picMkLst>
            <pc:docMk/>
            <pc:sldMk cId="1862803280" sldId="261"/>
            <ac:picMk id="19" creationId="{E06130CA-8C07-4260-8E24-F043176022BD}"/>
          </ac:picMkLst>
        </pc:picChg>
        <pc:picChg chg="add del mod">
          <ac:chgData name="Wordui, Tracy" userId="S::t.wordui@wlv.ac.uk::48ad5f77-e121-419b-b975-5d483725bc82" providerId="AD" clId="Web-{5EF1CF0A-1FEA-651A-B810-31CE66264BC1}" dt="2022-03-14T14:44:01.144" v="33"/>
          <ac:picMkLst>
            <pc:docMk/>
            <pc:sldMk cId="1862803280" sldId="261"/>
            <ac:picMk id="21" creationId="{1FA539C8-8DDB-4FCA-8D3B-D6BFFADC89AD}"/>
          </ac:picMkLst>
        </pc:picChg>
        <pc:picChg chg="add mod">
          <ac:chgData name="Wordui, Tracy" userId="S::t.wordui@wlv.ac.uk::48ad5f77-e121-419b-b975-5d483725bc82" providerId="AD" clId="Web-{5EF1CF0A-1FEA-651A-B810-31CE66264BC1}" dt="2022-03-14T17:03:45.679" v="370" actId="1076"/>
          <ac:picMkLst>
            <pc:docMk/>
            <pc:sldMk cId="1862803280" sldId="261"/>
            <ac:picMk id="22" creationId="{831F9D34-B0E2-4745-91D1-B11E8DD9B7FC}"/>
          </ac:picMkLst>
        </pc:picChg>
        <pc:picChg chg="add del mod">
          <ac:chgData name="Wordui, Tracy" userId="S::t.wordui@wlv.ac.uk::48ad5f77-e121-419b-b975-5d483725bc82" providerId="AD" clId="Web-{5EF1CF0A-1FEA-651A-B810-31CE66264BC1}" dt="2022-03-14T14:44:05.222" v="36"/>
          <ac:picMkLst>
            <pc:docMk/>
            <pc:sldMk cId="1862803280" sldId="261"/>
            <ac:picMk id="23" creationId="{3C383743-CDC1-4179-B926-2BE67CCA2903}"/>
          </ac:picMkLst>
        </pc:picChg>
        <pc:picChg chg="del">
          <ac:chgData name="Wordui, Tracy" userId="S::t.wordui@wlv.ac.uk::48ad5f77-e121-419b-b975-5d483725bc82" providerId="AD" clId="Web-{5EF1CF0A-1FEA-651A-B810-31CE66264BC1}" dt="2022-03-14T14:39:24.701" v="14"/>
          <ac:picMkLst>
            <pc:docMk/>
            <pc:sldMk cId="1862803280" sldId="261"/>
            <ac:picMk id="24" creationId="{E01F7FEE-4BD7-47A5-971F-90B8CD2F6D9E}"/>
          </ac:picMkLst>
        </pc:picChg>
        <pc:picChg chg="del">
          <ac:chgData name="Wordui, Tracy" userId="S::t.wordui@wlv.ac.uk::48ad5f77-e121-419b-b975-5d483725bc82" providerId="AD" clId="Web-{5EF1CF0A-1FEA-651A-B810-31CE66264BC1}" dt="2022-03-14T14:39:39.013" v="20"/>
          <ac:picMkLst>
            <pc:docMk/>
            <pc:sldMk cId="1862803280" sldId="261"/>
            <ac:picMk id="26" creationId="{EF41FAA8-55FA-4FDC-847D-40BB0985F812}"/>
          </ac:picMkLst>
        </pc:picChg>
      </pc:sldChg>
      <pc:sldChg chg="modSp">
        <pc:chgData name="Wordui, Tracy" userId="S::t.wordui@wlv.ac.uk::48ad5f77-e121-419b-b975-5d483725bc82" providerId="AD" clId="Web-{5EF1CF0A-1FEA-651A-B810-31CE66264BC1}" dt="2022-03-14T14:30:28.674" v="11" actId="20577"/>
        <pc:sldMkLst>
          <pc:docMk/>
          <pc:sldMk cId="4176173999" sldId="265"/>
        </pc:sldMkLst>
        <pc:spChg chg="mod">
          <ac:chgData name="Wordui, Tracy" userId="S::t.wordui@wlv.ac.uk::48ad5f77-e121-419b-b975-5d483725bc82" providerId="AD" clId="Web-{5EF1CF0A-1FEA-651A-B810-31CE66264BC1}" dt="2022-03-14T14:30:28.674" v="11" actId="20577"/>
          <ac:spMkLst>
            <pc:docMk/>
            <pc:sldMk cId="4176173999" sldId="265"/>
            <ac:spMk id="3" creationId="{D037416D-A7F3-4680-A0A1-95E67A0E8937}"/>
          </ac:spMkLst>
        </pc:spChg>
      </pc:sldChg>
      <pc:sldChg chg="addSp delSp modSp">
        <pc:chgData name="Wordui, Tracy" userId="S::t.wordui@wlv.ac.uk::48ad5f77-e121-419b-b975-5d483725bc82" providerId="AD" clId="Web-{5EF1CF0A-1FEA-651A-B810-31CE66264BC1}" dt="2022-03-14T17:08:26.825" v="397" actId="20577"/>
        <pc:sldMkLst>
          <pc:docMk/>
          <pc:sldMk cId="21403527" sldId="269"/>
        </pc:sldMkLst>
        <pc:spChg chg="add del mod">
          <ac:chgData name="Wordui, Tracy" userId="S::t.wordui@wlv.ac.uk::48ad5f77-e121-419b-b975-5d483725bc82" providerId="AD" clId="Web-{5EF1CF0A-1FEA-651A-B810-31CE66264BC1}" dt="2022-03-14T17:08:26.825" v="397" actId="20577"/>
          <ac:spMkLst>
            <pc:docMk/>
            <pc:sldMk cId="21403527" sldId="269"/>
            <ac:spMk id="4" creationId="{A57AD505-21EE-4FDD-8487-1879FD7575B5}"/>
          </ac:spMkLst>
        </pc:spChg>
        <pc:spChg chg="mod">
          <ac:chgData name="Wordui, Tracy" userId="S::t.wordui@wlv.ac.uk::48ad5f77-e121-419b-b975-5d483725bc82" providerId="AD" clId="Web-{5EF1CF0A-1FEA-651A-B810-31CE66264BC1}" dt="2022-03-14T17:03:19.710" v="366" actId="1076"/>
          <ac:spMkLst>
            <pc:docMk/>
            <pc:sldMk cId="21403527" sldId="269"/>
            <ac:spMk id="13" creationId="{6857F78C-0866-4FD4-BA6E-D8BFA6E2AD6A}"/>
          </ac:spMkLst>
        </pc:spChg>
        <pc:picChg chg="mod">
          <ac:chgData name="Wordui, Tracy" userId="S::t.wordui@wlv.ac.uk::48ad5f77-e121-419b-b975-5d483725bc82" providerId="AD" clId="Web-{5EF1CF0A-1FEA-651A-B810-31CE66264BC1}" dt="2022-03-14T17:03:11.381" v="365" actId="1076"/>
          <ac:picMkLst>
            <pc:docMk/>
            <pc:sldMk cId="21403527" sldId="269"/>
            <ac:picMk id="11" creationId="{7750B833-A3B3-43F3-90CE-2FD1F8EF05BC}"/>
          </ac:picMkLst>
        </pc:picChg>
      </pc:sldChg>
      <pc:sldChg chg="addSp delSp modSp">
        <pc:chgData name="Wordui, Tracy" userId="S::t.wordui@wlv.ac.uk::48ad5f77-e121-419b-b975-5d483725bc82" providerId="AD" clId="Web-{5EF1CF0A-1FEA-651A-B810-31CE66264BC1}" dt="2022-03-14T17:01:29.361" v="355"/>
        <pc:sldMkLst>
          <pc:docMk/>
          <pc:sldMk cId="3700314282" sldId="270"/>
        </pc:sldMkLst>
        <pc:spChg chg="mod">
          <ac:chgData name="Wordui, Tracy" userId="S::t.wordui@wlv.ac.uk::48ad5f77-e121-419b-b975-5d483725bc82" providerId="AD" clId="Web-{5EF1CF0A-1FEA-651A-B810-31CE66264BC1}" dt="2022-03-14T16:59:59.046" v="346" actId="1076"/>
          <ac:spMkLst>
            <pc:docMk/>
            <pc:sldMk cId="3700314282" sldId="270"/>
            <ac:spMk id="12" creationId="{44FC0B9D-7E9A-42E6-BDEB-3D7C6BF61D17}"/>
          </ac:spMkLst>
        </pc:spChg>
        <pc:spChg chg="add del">
          <ac:chgData name="Wordui, Tracy" userId="S::t.wordui@wlv.ac.uk::48ad5f77-e121-419b-b975-5d483725bc82" providerId="AD" clId="Web-{5EF1CF0A-1FEA-651A-B810-31CE66264BC1}" dt="2022-03-14T16:25:26.804" v="127"/>
          <ac:spMkLst>
            <pc:docMk/>
            <pc:sldMk cId="3700314282" sldId="270"/>
            <ac:spMk id="14" creationId="{95BC42D4-A7A1-4A8A-9F81-29325D71AA29}"/>
          </ac:spMkLst>
        </pc:spChg>
        <pc:spChg chg="del">
          <ac:chgData name="Wordui, Tracy" userId="S::t.wordui@wlv.ac.uk::48ad5f77-e121-419b-b975-5d483725bc82" providerId="AD" clId="Web-{5EF1CF0A-1FEA-651A-B810-31CE66264BC1}" dt="2022-03-14T16:25:01.288" v="119"/>
          <ac:spMkLst>
            <pc:docMk/>
            <pc:sldMk cId="3700314282" sldId="270"/>
            <ac:spMk id="15" creationId="{1401DCA1-C9B4-409F-8402-ACE5381CEA7C}"/>
          </ac:spMkLst>
        </pc:spChg>
        <pc:spChg chg="del">
          <ac:chgData name="Wordui, Tracy" userId="S::t.wordui@wlv.ac.uk::48ad5f77-e121-419b-b975-5d483725bc82" providerId="AD" clId="Web-{5EF1CF0A-1FEA-651A-B810-31CE66264BC1}" dt="2022-03-14T16:24:59.913" v="118"/>
          <ac:spMkLst>
            <pc:docMk/>
            <pc:sldMk cId="3700314282" sldId="270"/>
            <ac:spMk id="16" creationId="{FE2BC566-0534-4991-BA2E-578C29E45FA0}"/>
          </ac:spMkLst>
        </pc:spChg>
        <pc:spChg chg="del">
          <ac:chgData name="Wordui, Tracy" userId="S::t.wordui@wlv.ac.uk::48ad5f77-e121-419b-b975-5d483725bc82" providerId="AD" clId="Web-{5EF1CF0A-1FEA-651A-B810-31CE66264BC1}" dt="2022-03-14T16:45:59.155" v="224"/>
          <ac:spMkLst>
            <pc:docMk/>
            <pc:sldMk cId="3700314282" sldId="270"/>
            <ac:spMk id="22" creationId="{83D78B8F-E21D-4AEC-A7C5-3BDF05C1DD6E}"/>
          </ac:spMkLst>
        </pc:spChg>
        <pc:spChg chg="add mod">
          <ac:chgData name="Wordui, Tracy" userId="S::t.wordui@wlv.ac.uk::48ad5f77-e121-419b-b975-5d483725bc82" providerId="AD" clId="Web-{5EF1CF0A-1FEA-651A-B810-31CE66264BC1}" dt="2022-03-14T16:41:29.291" v="183" actId="20577"/>
          <ac:spMkLst>
            <pc:docMk/>
            <pc:sldMk cId="3700314282" sldId="270"/>
            <ac:spMk id="28" creationId="{1363ADF2-850F-43D0-B53E-95FA639A4220}"/>
          </ac:spMkLst>
        </pc:spChg>
        <pc:spChg chg="add mod">
          <ac:chgData name="Wordui, Tracy" userId="S::t.wordui@wlv.ac.uk::48ad5f77-e121-419b-b975-5d483725bc82" providerId="AD" clId="Web-{5EF1CF0A-1FEA-651A-B810-31CE66264BC1}" dt="2022-03-14T16:41:08.634" v="168" actId="14100"/>
          <ac:spMkLst>
            <pc:docMk/>
            <pc:sldMk cId="3700314282" sldId="270"/>
            <ac:spMk id="29" creationId="{FD180E89-65E3-4DD3-B563-77B744075BE8}"/>
          </ac:spMkLst>
        </pc:spChg>
        <pc:picChg chg="del">
          <ac:chgData name="Wordui, Tracy" userId="S::t.wordui@wlv.ac.uk::48ad5f77-e121-419b-b975-5d483725bc82" providerId="AD" clId="Web-{5EF1CF0A-1FEA-651A-B810-31CE66264BC1}" dt="2022-03-14T16:24:58.460" v="117"/>
          <ac:picMkLst>
            <pc:docMk/>
            <pc:sldMk cId="3700314282" sldId="270"/>
            <ac:picMk id="4" creationId="{886637B4-3EAB-4D08-8A6B-D1056A67851E}"/>
          </ac:picMkLst>
        </pc:picChg>
        <pc:picChg chg="add mod">
          <ac:chgData name="Wordui, Tracy" userId="S::t.wordui@wlv.ac.uk::48ad5f77-e121-419b-b975-5d483725bc82" providerId="AD" clId="Web-{5EF1CF0A-1FEA-651A-B810-31CE66264BC1}" dt="2022-03-14T16:43:59.184" v="196" actId="1076"/>
          <ac:picMkLst>
            <pc:docMk/>
            <pc:sldMk cId="3700314282" sldId="270"/>
            <ac:picMk id="5" creationId="{C316398F-0FFF-4E19-82CD-E099966DC6CB}"/>
          </ac:picMkLst>
        </pc:picChg>
        <pc:picChg chg="add mod">
          <ac:chgData name="Wordui, Tracy" userId="S::t.wordui@wlv.ac.uk::48ad5f77-e121-419b-b975-5d483725bc82" providerId="AD" clId="Web-{5EF1CF0A-1FEA-651A-B810-31CE66264BC1}" dt="2022-03-14T16:43:57.996" v="195" actId="1076"/>
          <ac:picMkLst>
            <pc:docMk/>
            <pc:sldMk cId="3700314282" sldId="270"/>
            <ac:picMk id="7" creationId="{CBCE972A-A3C1-420C-8206-380698DCA2A8}"/>
          </ac:picMkLst>
        </pc:picChg>
        <pc:picChg chg="add mod">
          <ac:chgData name="Wordui, Tracy" userId="S::t.wordui@wlv.ac.uk::48ad5f77-e121-419b-b975-5d483725bc82" providerId="AD" clId="Web-{5EF1CF0A-1FEA-651A-B810-31CE66264BC1}" dt="2022-03-14T16:41:36.103" v="185" actId="1076"/>
          <ac:picMkLst>
            <pc:docMk/>
            <pc:sldMk cId="3700314282" sldId="270"/>
            <ac:picMk id="9" creationId="{03EE368E-8E76-4AF5-9497-D7E8210A9EA0}"/>
          </ac:picMkLst>
        </pc:picChg>
        <pc:picChg chg="del">
          <ac:chgData name="Wordui, Tracy" userId="S::t.wordui@wlv.ac.uk::48ad5f77-e121-419b-b975-5d483725bc82" providerId="AD" clId="Web-{5EF1CF0A-1FEA-651A-B810-31CE66264BC1}" dt="2022-03-14T16:25:03.069" v="120"/>
          <ac:picMkLst>
            <pc:docMk/>
            <pc:sldMk cId="3700314282" sldId="270"/>
            <ac:picMk id="10" creationId="{4865D72A-005A-46B0-8AED-0DA79C2A6A42}"/>
          </ac:picMkLst>
        </pc:picChg>
        <pc:picChg chg="del">
          <ac:chgData name="Wordui, Tracy" userId="S::t.wordui@wlv.ac.uk::48ad5f77-e121-419b-b975-5d483725bc82" providerId="AD" clId="Web-{5EF1CF0A-1FEA-651A-B810-31CE66264BC1}" dt="2022-03-14T16:24:57.944" v="116"/>
          <ac:picMkLst>
            <pc:docMk/>
            <pc:sldMk cId="3700314282" sldId="270"/>
            <ac:picMk id="11" creationId="{7750B833-A3B3-43F3-90CE-2FD1F8EF05BC}"/>
          </ac:picMkLst>
        </pc:picChg>
        <pc:picChg chg="del">
          <ac:chgData name="Wordui, Tracy" userId="S::t.wordui@wlv.ac.uk::48ad5f77-e121-419b-b975-5d483725bc82" providerId="AD" clId="Web-{5EF1CF0A-1FEA-651A-B810-31CE66264BC1}" dt="2022-03-14T16:24:55.944" v="115"/>
          <ac:picMkLst>
            <pc:docMk/>
            <pc:sldMk cId="3700314282" sldId="270"/>
            <ac:picMk id="20" creationId="{AFA55E5F-441A-48AE-BF79-BC3010269C57}"/>
          </ac:picMkLst>
        </pc:picChg>
        <pc:picChg chg="del">
          <ac:chgData name="Wordui, Tracy" userId="S::t.wordui@wlv.ac.uk::48ad5f77-e121-419b-b975-5d483725bc82" providerId="AD" clId="Web-{5EF1CF0A-1FEA-651A-B810-31CE66264BC1}" dt="2022-03-14T16:45:54.202" v="223"/>
          <ac:picMkLst>
            <pc:docMk/>
            <pc:sldMk cId="3700314282" sldId="270"/>
            <ac:picMk id="24" creationId="{11706701-2D98-4565-8984-616374D4B818}"/>
          </ac:picMkLst>
        </pc:picChg>
        <pc:picChg chg="add del mod">
          <ac:chgData name="Wordui, Tracy" userId="S::t.wordui@wlv.ac.uk::48ad5f77-e121-419b-b975-5d483725bc82" providerId="AD" clId="Web-{5EF1CF0A-1FEA-651A-B810-31CE66264BC1}" dt="2022-03-14T16:44:36.747" v="208"/>
          <ac:picMkLst>
            <pc:docMk/>
            <pc:sldMk cId="3700314282" sldId="270"/>
            <ac:picMk id="31" creationId="{3FE9D52B-5F47-4EEE-A58A-F68899DC7917}"/>
          </ac:picMkLst>
        </pc:picChg>
        <pc:picChg chg="add del mod">
          <ac:chgData name="Wordui, Tracy" userId="S::t.wordui@wlv.ac.uk::48ad5f77-e121-419b-b975-5d483725bc82" providerId="AD" clId="Web-{5EF1CF0A-1FEA-651A-B810-31CE66264BC1}" dt="2022-03-14T16:45:28.670" v="213"/>
          <ac:picMkLst>
            <pc:docMk/>
            <pc:sldMk cId="3700314282" sldId="270"/>
            <ac:picMk id="32" creationId="{6617955F-3FF6-453F-BF4C-FD5B18A51C3B}"/>
          </ac:picMkLst>
        </pc:picChg>
        <pc:picChg chg="add mod">
          <ac:chgData name="Wordui, Tracy" userId="S::t.wordui@wlv.ac.uk::48ad5f77-e121-419b-b975-5d483725bc82" providerId="AD" clId="Web-{5EF1CF0A-1FEA-651A-B810-31CE66264BC1}" dt="2022-03-14T16:45:41.264" v="222" actId="1076"/>
          <ac:picMkLst>
            <pc:docMk/>
            <pc:sldMk cId="3700314282" sldId="270"/>
            <ac:picMk id="33" creationId="{3EFA355E-F32C-4766-B4B9-F9779B404C67}"/>
          </ac:picMkLst>
        </pc:picChg>
        <pc:picChg chg="add del mod">
          <ac:chgData name="Wordui, Tracy" userId="S::t.wordui@wlv.ac.uk::48ad5f77-e121-419b-b975-5d483725bc82" providerId="AD" clId="Web-{5EF1CF0A-1FEA-651A-B810-31CE66264BC1}" dt="2022-03-14T16:45:39.014" v="221"/>
          <ac:picMkLst>
            <pc:docMk/>
            <pc:sldMk cId="3700314282" sldId="270"/>
            <ac:picMk id="34" creationId="{FD7D89D0-3111-4483-ACD2-47C2E05C9C6E}"/>
          </ac:picMkLst>
        </pc:picChg>
        <pc:picChg chg="add del mod">
          <ac:chgData name="Wordui, Tracy" userId="S::t.wordui@wlv.ac.uk::48ad5f77-e121-419b-b975-5d483725bc82" providerId="AD" clId="Web-{5EF1CF0A-1FEA-651A-B810-31CE66264BC1}" dt="2022-03-14T16:45:36.733" v="219"/>
          <ac:picMkLst>
            <pc:docMk/>
            <pc:sldMk cId="3700314282" sldId="270"/>
            <ac:picMk id="35" creationId="{815CFFC9-ABB8-4C0F-8F3F-9A05620828B5}"/>
          </ac:picMkLst>
        </pc:picChg>
        <pc:picChg chg="add mod">
          <ac:chgData name="Wordui, Tracy" userId="S::t.wordui@wlv.ac.uk::48ad5f77-e121-419b-b975-5d483725bc82" providerId="AD" clId="Web-{5EF1CF0A-1FEA-651A-B810-31CE66264BC1}" dt="2022-03-14T16:46:59.609" v="234" actId="1076"/>
          <ac:picMkLst>
            <pc:docMk/>
            <pc:sldMk cId="3700314282" sldId="270"/>
            <ac:picMk id="36" creationId="{A7784BFE-E6F5-492B-B677-F51657AC3139}"/>
          </ac:picMkLst>
        </pc:picChg>
        <pc:picChg chg="add del mod">
          <ac:chgData name="Wordui, Tracy" userId="S::t.wordui@wlv.ac.uk::48ad5f77-e121-419b-b975-5d483725bc82" providerId="AD" clId="Web-{5EF1CF0A-1FEA-651A-B810-31CE66264BC1}" dt="2022-03-14T16:47:02.672" v="235"/>
          <ac:picMkLst>
            <pc:docMk/>
            <pc:sldMk cId="3700314282" sldId="270"/>
            <ac:picMk id="37" creationId="{55EBE409-0A4D-4978-9FC0-1B91E1A65F81}"/>
          </ac:picMkLst>
        </pc:picChg>
        <pc:picChg chg="add">
          <ac:chgData name="Wordui, Tracy" userId="S::t.wordui@wlv.ac.uk::48ad5f77-e121-419b-b975-5d483725bc82" providerId="AD" clId="Web-{5EF1CF0A-1FEA-651A-B810-31CE66264BC1}" dt="2022-03-14T16:47:10.219" v="236"/>
          <ac:picMkLst>
            <pc:docMk/>
            <pc:sldMk cId="3700314282" sldId="270"/>
            <ac:picMk id="39" creationId="{F589223E-F16C-46B0-9A3F-B5A66294F334}"/>
          </ac:picMkLst>
        </pc:picChg>
        <pc:cxnChg chg="add del">
          <ac:chgData name="Wordui, Tracy" userId="S::t.wordui@wlv.ac.uk::48ad5f77-e121-419b-b975-5d483725bc82" providerId="AD" clId="Web-{5EF1CF0A-1FEA-651A-B810-31CE66264BC1}" dt="2022-03-14T16:40:33.086" v="162"/>
          <ac:cxnSpMkLst>
            <pc:docMk/>
            <pc:sldMk cId="3700314282" sldId="270"/>
            <ac:cxnSpMk id="8" creationId="{CADCE2FE-40A5-4959-BE31-524DBC470EE3}"/>
          </ac:cxnSpMkLst>
        </pc:cxnChg>
        <pc:cxnChg chg="add del">
          <ac:chgData name="Wordui, Tracy" userId="S::t.wordui@wlv.ac.uk::48ad5f77-e121-419b-b975-5d483725bc82" providerId="AD" clId="Web-{5EF1CF0A-1FEA-651A-B810-31CE66264BC1}" dt="2022-03-14T16:40:31.868" v="161"/>
          <ac:cxnSpMkLst>
            <pc:docMk/>
            <pc:sldMk cId="3700314282" sldId="270"/>
            <ac:cxnSpMk id="27" creationId="{D2649570-F539-4919-9286-E9B127D5D1B4}"/>
          </ac:cxnSpMkLst>
        </pc:cxnChg>
        <pc:cxnChg chg="add mod">
          <ac:chgData name="Wordui, Tracy" userId="S::t.wordui@wlv.ac.uk::48ad5f77-e121-419b-b975-5d483725bc82" providerId="AD" clId="Web-{5EF1CF0A-1FEA-651A-B810-31CE66264BC1}" dt="2022-03-14T16:42:18.026" v="193" actId="14100"/>
          <ac:cxnSpMkLst>
            <pc:docMk/>
            <pc:sldMk cId="3700314282" sldId="270"/>
            <ac:cxnSpMk id="30" creationId="{8CE8A35E-FE8D-4F1B-A52F-DB6DB952C1E3}"/>
          </ac:cxnSpMkLst>
        </pc:cxnChg>
        <pc:cxnChg chg="add del mod">
          <ac:chgData name="Wordui, Tracy" userId="S::t.wordui@wlv.ac.uk::48ad5f77-e121-419b-b975-5d483725bc82" providerId="AD" clId="Web-{5EF1CF0A-1FEA-651A-B810-31CE66264BC1}" dt="2022-03-14T17:01:29.361" v="355"/>
          <ac:cxnSpMkLst>
            <pc:docMk/>
            <pc:sldMk cId="3700314282" sldId="270"/>
            <ac:cxnSpMk id="40" creationId="{7A911736-775C-4062-8216-A77387E7F72C}"/>
          </ac:cxnSpMkLst>
        </pc:cxnChg>
        <pc:cxnChg chg="add del mod">
          <ac:chgData name="Wordui, Tracy" userId="S::t.wordui@wlv.ac.uk::48ad5f77-e121-419b-b975-5d483725bc82" providerId="AD" clId="Web-{5EF1CF0A-1FEA-651A-B810-31CE66264BC1}" dt="2022-03-14T17:01:28.611" v="354"/>
          <ac:cxnSpMkLst>
            <pc:docMk/>
            <pc:sldMk cId="3700314282" sldId="270"/>
            <ac:cxnSpMk id="41" creationId="{26D4D628-958E-46DB-AB05-CC6DC44EF68E}"/>
          </ac:cxnSpMkLst>
        </pc:cxnChg>
      </pc:sldChg>
      <pc:sldChg chg="modSp">
        <pc:chgData name="Wordui, Tracy" userId="S::t.wordui@wlv.ac.uk::48ad5f77-e121-419b-b975-5d483725bc82" providerId="AD" clId="Web-{5EF1CF0A-1FEA-651A-B810-31CE66264BC1}" dt="2022-03-14T16:51:55.021" v="271" actId="14100"/>
        <pc:sldMkLst>
          <pc:docMk/>
          <pc:sldMk cId="3729763131" sldId="272"/>
        </pc:sldMkLst>
        <pc:cxnChg chg="mod">
          <ac:chgData name="Wordui, Tracy" userId="S::t.wordui@wlv.ac.uk::48ad5f77-e121-419b-b975-5d483725bc82" providerId="AD" clId="Web-{5EF1CF0A-1FEA-651A-B810-31CE66264BC1}" dt="2022-03-14T16:51:55.021" v="271" actId="14100"/>
          <ac:cxnSpMkLst>
            <pc:docMk/>
            <pc:sldMk cId="3729763131" sldId="272"/>
            <ac:cxnSpMk id="15" creationId="{5FBFC265-E29A-483F-8AAA-EF4311725DE7}"/>
          </ac:cxnSpMkLst>
        </pc:cxnChg>
      </pc:sldChg>
      <pc:sldChg chg="addSp modSp">
        <pc:chgData name="Wordui, Tracy" userId="S::t.wordui@wlv.ac.uk::48ad5f77-e121-419b-b975-5d483725bc82" providerId="AD" clId="Web-{5EF1CF0A-1FEA-651A-B810-31CE66264BC1}" dt="2022-03-14T17:08:38.997" v="398" actId="14100"/>
        <pc:sldMkLst>
          <pc:docMk/>
          <pc:sldMk cId="1972764410" sldId="281"/>
        </pc:sldMkLst>
        <pc:spChg chg="mod">
          <ac:chgData name="Wordui, Tracy" userId="S::t.wordui@wlv.ac.uk::48ad5f77-e121-419b-b975-5d483725bc82" providerId="AD" clId="Web-{5EF1CF0A-1FEA-651A-B810-31CE66264BC1}" dt="2022-03-14T17:04:52.367" v="385" actId="1076"/>
          <ac:spMkLst>
            <pc:docMk/>
            <pc:sldMk cId="1972764410" sldId="281"/>
            <ac:spMk id="6" creationId="{613E9E8D-D121-4721-8F40-49436B0FB0FD}"/>
          </ac:spMkLst>
        </pc:spChg>
        <pc:spChg chg="add mod">
          <ac:chgData name="Wordui, Tracy" userId="S::t.wordui@wlv.ac.uk::48ad5f77-e121-419b-b975-5d483725bc82" providerId="AD" clId="Web-{5EF1CF0A-1FEA-651A-B810-31CE66264BC1}" dt="2022-03-14T16:57:15.028" v="296" actId="20577"/>
          <ac:spMkLst>
            <pc:docMk/>
            <pc:sldMk cId="1972764410" sldId="281"/>
            <ac:spMk id="7" creationId="{03FA9CA5-2F69-47E6-A3B7-D4CE2805D580}"/>
          </ac:spMkLst>
        </pc:spChg>
        <pc:cxnChg chg="mod">
          <ac:chgData name="Wordui, Tracy" userId="S::t.wordui@wlv.ac.uk::48ad5f77-e121-419b-b975-5d483725bc82" providerId="AD" clId="Web-{5EF1CF0A-1FEA-651A-B810-31CE66264BC1}" dt="2022-03-14T17:08:38.997" v="398" actId="14100"/>
          <ac:cxnSpMkLst>
            <pc:docMk/>
            <pc:sldMk cId="1972764410" sldId="281"/>
            <ac:cxnSpMk id="5" creationId="{CE84AE36-AC30-4819-A3F5-E62A25302FFC}"/>
          </ac:cxnSpMkLst>
        </pc:cxnChg>
      </pc:sldChg>
      <pc:sldChg chg="addSp delSp modSp">
        <pc:chgData name="Wordui, Tracy" userId="S::t.wordui@wlv.ac.uk::48ad5f77-e121-419b-b975-5d483725bc82" providerId="AD" clId="Web-{5EF1CF0A-1FEA-651A-B810-31CE66264BC1}" dt="2022-03-14T17:08:08.496" v="393"/>
        <pc:sldMkLst>
          <pc:docMk/>
          <pc:sldMk cId="2714135431" sldId="282"/>
        </pc:sldMkLst>
        <pc:spChg chg="add del mod">
          <ac:chgData name="Wordui, Tracy" userId="S::t.wordui@wlv.ac.uk::48ad5f77-e121-419b-b975-5d483725bc82" providerId="AD" clId="Web-{5EF1CF0A-1FEA-651A-B810-31CE66264BC1}" dt="2022-03-14T16:57:24.137" v="299"/>
          <ac:spMkLst>
            <pc:docMk/>
            <pc:sldMk cId="2714135431" sldId="282"/>
            <ac:spMk id="5" creationId="{DFAEE6BD-4FD9-4851-A497-499BC103371A}"/>
          </ac:spMkLst>
        </pc:spChg>
        <pc:spChg chg="add mod">
          <ac:chgData name="Wordui, Tracy" userId="S::t.wordui@wlv.ac.uk::48ad5f77-e121-419b-b975-5d483725bc82" providerId="AD" clId="Web-{5EF1CF0A-1FEA-651A-B810-31CE66264BC1}" dt="2022-03-14T16:58:19.451" v="321" actId="20577"/>
          <ac:spMkLst>
            <pc:docMk/>
            <pc:sldMk cId="2714135431" sldId="282"/>
            <ac:spMk id="6" creationId="{67222391-8570-4A16-A0EB-D53050103FF3}"/>
          </ac:spMkLst>
        </pc:spChg>
        <pc:spChg chg="add del mod">
          <ac:chgData name="Wordui, Tracy" userId="S::t.wordui@wlv.ac.uk::48ad5f77-e121-419b-b975-5d483725bc82" providerId="AD" clId="Web-{5EF1CF0A-1FEA-651A-B810-31CE66264BC1}" dt="2022-03-14T16:57:36.403" v="303"/>
          <ac:spMkLst>
            <pc:docMk/>
            <pc:sldMk cId="2714135431" sldId="282"/>
            <ac:spMk id="23" creationId="{86FE760B-8368-4DB9-81AC-B7E9793B5C65}"/>
          </ac:spMkLst>
        </pc:spChg>
        <pc:picChg chg="mod">
          <ac:chgData name="Wordui, Tracy" userId="S::t.wordui@wlv.ac.uk::48ad5f77-e121-419b-b975-5d483725bc82" providerId="AD" clId="Web-{5EF1CF0A-1FEA-651A-B810-31CE66264BC1}" dt="2022-03-14T17:08:08.496" v="393"/>
          <ac:picMkLst>
            <pc:docMk/>
            <pc:sldMk cId="2714135431" sldId="282"/>
            <ac:picMk id="20" creationId="{AFA55E5F-441A-48AE-BF79-BC3010269C57}"/>
          </ac:picMkLst>
        </pc:picChg>
      </pc:sldChg>
      <pc:sldChg chg="addSp modSp">
        <pc:chgData name="Wordui, Tracy" userId="S::t.wordui@wlv.ac.uk::48ad5f77-e121-419b-b975-5d483725bc82" providerId="AD" clId="Web-{5EF1CF0A-1FEA-651A-B810-31CE66264BC1}" dt="2022-03-14T17:07:50.730" v="392" actId="20577"/>
        <pc:sldMkLst>
          <pc:docMk/>
          <pc:sldMk cId="1225293356" sldId="283"/>
        </pc:sldMkLst>
        <pc:spChg chg="add mod">
          <ac:chgData name="Wordui, Tracy" userId="S::t.wordui@wlv.ac.uk::48ad5f77-e121-419b-b975-5d483725bc82" providerId="AD" clId="Web-{5EF1CF0A-1FEA-651A-B810-31CE66264BC1}" dt="2022-03-14T17:07:50.730" v="392" actId="20577"/>
          <ac:spMkLst>
            <pc:docMk/>
            <pc:sldMk cId="1225293356" sldId="283"/>
            <ac:spMk id="4" creationId="{23C403E2-BC04-4422-9437-E592B6FA2FF5}"/>
          </ac:spMkLst>
        </pc:spChg>
      </pc:sldChg>
      <pc:sldChg chg="addSp modSp">
        <pc:chgData name="Wordui, Tracy" userId="S::t.wordui@wlv.ac.uk::48ad5f77-e121-419b-b975-5d483725bc82" providerId="AD" clId="Web-{5EF1CF0A-1FEA-651A-B810-31CE66264BC1}" dt="2022-03-14T14:47:05.038" v="71" actId="1076"/>
        <pc:sldMkLst>
          <pc:docMk/>
          <pc:sldMk cId="1650675401" sldId="286"/>
        </pc:sldMkLst>
        <pc:spChg chg="mod">
          <ac:chgData name="Wordui, Tracy" userId="S::t.wordui@wlv.ac.uk::48ad5f77-e121-419b-b975-5d483725bc82" providerId="AD" clId="Web-{5EF1CF0A-1FEA-651A-B810-31CE66264BC1}" dt="2022-03-14T14:46:02.865" v="48" actId="20577"/>
          <ac:spMkLst>
            <pc:docMk/>
            <pc:sldMk cId="1650675401" sldId="286"/>
            <ac:spMk id="2" creationId="{432F711E-1338-46BD-8B4F-CF37778F7AC3}"/>
          </ac:spMkLst>
        </pc:spChg>
        <pc:spChg chg="add mod">
          <ac:chgData name="Wordui, Tracy" userId="S::t.wordui@wlv.ac.uk::48ad5f77-e121-419b-b975-5d483725bc82" providerId="AD" clId="Web-{5EF1CF0A-1FEA-651A-B810-31CE66264BC1}" dt="2022-03-14T14:47:05.038" v="71" actId="1076"/>
          <ac:spMkLst>
            <pc:docMk/>
            <pc:sldMk cId="1650675401" sldId="286"/>
            <ac:spMk id="3" creationId="{331B7EE3-012E-42B1-B5D0-3BA1BBF3D878}"/>
          </ac:spMkLst>
        </pc:spChg>
      </pc:sldChg>
      <pc:sldChg chg="addSp modSp">
        <pc:chgData name="Wordui, Tracy" userId="S::t.wordui@wlv.ac.uk::48ad5f77-e121-419b-b975-5d483725bc82" providerId="AD" clId="Web-{5EF1CF0A-1FEA-651A-B810-31CE66264BC1}" dt="2022-03-14T16:49:49.300" v="253"/>
        <pc:sldMkLst>
          <pc:docMk/>
          <pc:sldMk cId="2326430677" sldId="287"/>
        </pc:sldMkLst>
        <pc:spChg chg="mod">
          <ac:chgData name="Wordui, Tracy" userId="S::t.wordui@wlv.ac.uk::48ad5f77-e121-419b-b975-5d483725bc82" providerId="AD" clId="Web-{5EF1CF0A-1FEA-651A-B810-31CE66264BC1}" dt="2022-03-14T14:45:54.724" v="47" actId="20577"/>
          <ac:spMkLst>
            <pc:docMk/>
            <pc:sldMk cId="2326430677" sldId="287"/>
            <ac:spMk id="2" creationId="{432F711E-1338-46BD-8B4F-CF37778F7AC3}"/>
          </ac:spMkLst>
        </pc:spChg>
        <pc:spChg chg="mod">
          <ac:chgData name="Wordui, Tracy" userId="S::t.wordui@wlv.ac.uk::48ad5f77-e121-419b-b975-5d483725bc82" providerId="AD" clId="Web-{5EF1CF0A-1FEA-651A-B810-31CE66264BC1}" dt="2022-03-14T16:49:15.893" v="251" actId="1076"/>
          <ac:spMkLst>
            <pc:docMk/>
            <pc:sldMk cId="2326430677" sldId="287"/>
            <ac:spMk id="4" creationId="{ADE0454A-8AAF-415A-8D5F-180144B87262}"/>
          </ac:spMkLst>
        </pc:spChg>
        <pc:spChg chg="add mod">
          <ac:chgData name="Wordui, Tracy" userId="S::t.wordui@wlv.ac.uk::48ad5f77-e121-419b-b975-5d483725bc82" providerId="AD" clId="Web-{5EF1CF0A-1FEA-651A-B810-31CE66264BC1}" dt="2022-03-14T15:29:33.256" v="93" actId="20577"/>
          <ac:spMkLst>
            <pc:docMk/>
            <pc:sldMk cId="2326430677" sldId="287"/>
            <ac:spMk id="8" creationId="{4487474C-FD73-4687-8729-3704675AB63E}"/>
          </ac:spMkLst>
        </pc:spChg>
        <pc:picChg chg="add mod">
          <ac:chgData name="Wordui, Tracy" userId="S::t.wordui@wlv.ac.uk::48ad5f77-e121-419b-b975-5d483725bc82" providerId="AD" clId="Web-{5EF1CF0A-1FEA-651A-B810-31CE66264BC1}" dt="2022-03-14T16:49:49.300" v="253"/>
          <ac:picMkLst>
            <pc:docMk/>
            <pc:sldMk cId="2326430677" sldId="287"/>
            <ac:picMk id="12" creationId="{0B236FB6-CDFA-4229-80F9-BD0F9DA052D9}"/>
          </ac:picMkLst>
        </pc:picChg>
      </pc:sldChg>
      <pc:sldChg chg="modSp">
        <pc:chgData name="Wordui, Tracy" userId="S::t.wordui@wlv.ac.uk::48ad5f77-e121-419b-b975-5d483725bc82" providerId="AD" clId="Web-{5EF1CF0A-1FEA-651A-B810-31CE66264BC1}" dt="2022-03-14T17:01:53.395" v="357"/>
        <pc:sldMkLst>
          <pc:docMk/>
          <pc:sldMk cId="3572902523" sldId="289"/>
        </pc:sldMkLst>
        <pc:spChg chg="mod">
          <ac:chgData name="Wordui, Tracy" userId="S::t.wordui@wlv.ac.uk::48ad5f77-e121-419b-b975-5d483725bc82" providerId="AD" clId="Web-{5EF1CF0A-1FEA-651A-B810-31CE66264BC1}" dt="2022-03-14T17:01:53.395" v="357"/>
          <ac:spMkLst>
            <pc:docMk/>
            <pc:sldMk cId="3572902523" sldId="289"/>
            <ac:spMk id="2" creationId="{ACB607BE-B7F2-4D0B-86C2-C6C683304D44}"/>
          </ac:spMkLst>
        </pc:spChg>
      </pc:sldChg>
      <pc:sldChg chg="addSp delSp modSp add replId">
        <pc:chgData name="Wordui, Tracy" userId="S::t.wordui@wlv.ac.uk::48ad5f77-e121-419b-b975-5d483725bc82" providerId="AD" clId="Web-{5EF1CF0A-1FEA-651A-B810-31CE66264BC1}" dt="2022-03-14T16:52:43.694" v="273"/>
        <pc:sldMkLst>
          <pc:docMk/>
          <pc:sldMk cId="1423686472" sldId="290"/>
        </pc:sldMkLst>
        <pc:spChg chg="mod">
          <ac:chgData name="Wordui, Tracy" userId="S::t.wordui@wlv.ac.uk::48ad5f77-e121-419b-b975-5d483725bc82" providerId="AD" clId="Web-{5EF1CF0A-1FEA-651A-B810-31CE66264BC1}" dt="2022-03-14T14:45:48.646" v="46" actId="20577"/>
          <ac:spMkLst>
            <pc:docMk/>
            <pc:sldMk cId="1423686472" sldId="290"/>
            <ac:spMk id="2" creationId="{432F711E-1338-46BD-8B4F-CF37778F7AC3}"/>
          </ac:spMkLst>
        </pc:spChg>
        <pc:spChg chg="mod">
          <ac:chgData name="Wordui, Tracy" userId="S::t.wordui@wlv.ac.uk::48ad5f77-e121-419b-b975-5d483725bc82" providerId="AD" clId="Web-{5EF1CF0A-1FEA-651A-B810-31CE66264BC1}" dt="2022-03-14T15:32:00.166" v="109" actId="20577"/>
          <ac:spMkLst>
            <pc:docMk/>
            <pc:sldMk cId="1423686472" sldId="290"/>
            <ac:spMk id="3" creationId="{C09BE1C8-1B5E-46C6-9536-6238D98FF097}"/>
          </ac:spMkLst>
        </pc:spChg>
        <pc:spChg chg="del mod">
          <ac:chgData name="Wordui, Tracy" userId="S::t.wordui@wlv.ac.uk::48ad5f77-e121-419b-b975-5d483725bc82" providerId="AD" clId="Web-{5EF1CF0A-1FEA-651A-B810-31CE66264BC1}" dt="2022-03-14T16:50:23.160" v="257"/>
          <ac:spMkLst>
            <pc:docMk/>
            <pc:sldMk cId="1423686472" sldId="290"/>
            <ac:spMk id="4" creationId="{ADE0454A-8AAF-415A-8D5F-180144B87262}"/>
          </ac:spMkLst>
        </pc:spChg>
        <pc:spChg chg="add mod">
          <ac:chgData name="Wordui, Tracy" userId="S::t.wordui@wlv.ac.uk::48ad5f77-e121-419b-b975-5d483725bc82" providerId="AD" clId="Web-{5EF1CF0A-1FEA-651A-B810-31CE66264BC1}" dt="2022-03-14T15:29:53.585" v="99" actId="20577"/>
          <ac:spMkLst>
            <pc:docMk/>
            <pc:sldMk cId="1423686472" sldId="290"/>
            <ac:spMk id="8" creationId="{C08D38EC-6434-40FA-BE61-A86A55C441D6}"/>
          </ac:spMkLst>
        </pc:spChg>
        <pc:spChg chg="add mod">
          <ac:chgData name="Wordui, Tracy" userId="S::t.wordui@wlv.ac.uk::48ad5f77-e121-419b-b975-5d483725bc82" providerId="AD" clId="Web-{5EF1CF0A-1FEA-651A-B810-31CE66264BC1}" dt="2022-03-14T16:51:15.458" v="267" actId="1076"/>
          <ac:spMkLst>
            <pc:docMk/>
            <pc:sldMk cId="1423686472" sldId="290"/>
            <ac:spMk id="14" creationId="{94CDC975-F7F9-41AF-942D-06B8F741E068}"/>
          </ac:spMkLst>
        </pc:spChg>
        <pc:spChg chg="add">
          <ac:chgData name="Wordui, Tracy" userId="S::t.wordui@wlv.ac.uk::48ad5f77-e121-419b-b975-5d483725bc82" providerId="AD" clId="Web-{5EF1CF0A-1FEA-651A-B810-31CE66264BC1}" dt="2022-03-14T16:52:43.694" v="273"/>
          <ac:spMkLst>
            <pc:docMk/>
            <pc:sldMk cId="1423686472" sldId="290"/>
            <ac:spMk id="20" creationId="{E0882068-62EC-463E-837C-BEEA93709F8C}"/>
          </ac:spMkLst>
        </pc:spChg>
        <pc:picChg chg="del">
          <ac:chgData name="Wordui, Tracy" userId="S::t.wordui@wlv.ac.uk::48ad5f77-e121-419b-b975-5d483725bc82" providerId="AD" clId="Web-{5EF1CF0A-1FEA-651A-B810-31CE66264BC1}" dt="2022-03-14T16:50:23.801" v="258"/>
          <ac:picMkLst>
            <pc:docMk/>
            <pc:sldMk cId="1423686472" sldId="290"/>
            <ac:picMk id="6" creationId="{5BC02A4B-C3C3-4FA8-BF14-C4E6F7E4A670}"/>
          </ac:picMkLst>
        </pc:picChg>
        <pc:picChg chg="add del mod">
          <ac:chgData name="Wordui, Tracy" userId="S::t.wordui@wlv.ac.uk::48ad5f77-e121-419b-b975-5d483725bc82" providerId="AD" clId="Web-{5EF1CF0A-1FEA-651A-B810-31CE66264BC1}" dt="2022-03-14T16:50:06.535" v="254"/>
          <ac:picMkLst>
            <pc:docMk/>
            <pc:sldMk cId="1423686472" sldId="290"/>
            <ac:picMk id="12" creationId="{54C2B6B3-56F9-41CF-AEC5-19C788035371}"/>
          </ac:picMkLst>
        </pc:picChg>
        <pc:picChg chg="add mod">
          <ac:chgData name="Wordui, Tracy" userId="S::t.wordui@wlv.ac.uk::48ad5f77-e121-419b-b975-5d483725bc82" providerId="AD" clId="Web-{5EF1CF0A-1FEA-651A-B810-31CE66264BC1}" dt="2022-03-14T16:50:11.878" v="256" actId="1076"/>
          <ac:picMkLst>
            <pc:docMk/>
            <pc:sldMk cId="1423686472" sldId="290"/>
            <ac:picMk id="17" creationId="{4B7D63CA-36B6-4D77-BA77-D1B38B9D76DF}"/>
          </ac:picMkLst>
        </pc:picChg>
        <pc:picChg chg="add">
          <ac:chgData name="Wordui, Tracy" userId="S::t.wordui@wlv.ac.uk::48ad5f77-e121-419b-b975-5d483725bc82" providerId="AD" clId="Web-{5EF1CF0A-1FEA-651A-B810-31CE66264BC1}" dt="2022-03-14T16:52:43.694" v="272"/>
          <ac:picMkLst>
            <pc:docMk/>
            <pc:sldMk cId="1423686472" sldId="290"/>
            <ac:picMk id="19" creationId="{99472F61-34BE-4737-B8F9-DFAF3B5F8096}"/>
          </ac:picMkLst>
        </pc:picChg>
        <pc:picChg chg="del">
          <ac:chgData name="Wordui, Tracy" userId="S::t.wordui@wlv.ac.uk::48ad5f77-e121-419b-b975-5d483725bc82" providerId="AD" clId="Web-{5EF1CF0A-1FEA-651A-B810-31CE66264BC1}" dt="2022-03-14T15:32:00.916" v="110"/>
          <ac:picMkLst>
            <pc:docMk/>
            <pc:sldMk cId="1423686472" sldId="290"/>
            <ac:picMk id="21" creationId="{299F12D6-1E81-4212-A0D1-1127578084D7}"/>
          </ac:picMkLst>
        </pc:picChg>
        <pc:cxnChg chg="mod">
          <ac:chgData name="Wordui, Tracy" userId="S::t.wordui@wlv.ac.uk::48ad5f77-e121-419b-b975-5d483725bc82" providerId="AD" clId="Web-{5EF1CF0A-1FEA-651A-B810-31CE66264BC1}" dt="2022-03-14T16:50:52.676" v="261" actId="14100"/>
          <ac:cxnSpMkLst>
            <pc:docMk/>
            <pc:sldMk cId="1423686472" sldId="290"/>
            <ac:cxnSpMk id="7" creationId="{5DFE1231-C0B5-43F8-B58F-E38C57A33375}"/>
          </ac:cxnSpMkLst>
        </pc:cxnChg>
      </pc:sldChg>
    </pc:docChg>
  </pc:docChgLst>
  <pc:docChgLst>
    <pc:chgData name="Wordui, Tracy" userId="S::t.wordui@wlv.ac.uk::48ad5f77-e121-419b-b975-5d483725bc82" providerId="AD" clId="Web-{2495F529-3AE2-B045-9491-FCBAE67AEBF9}"/>
    <pc:docChg chg="modSld">
      <pc:chgData name="Wordui, Tracy" userId="S::t.wordui@wlv.ac.uk::48ad5f77-e121-419b-b975-5d483725bc82" providerId="AD" clId="Web-{2495F529-3AE2-B045-9491-FCBAE67AEBF9}" dt="2022-02-21T15:34:32.128" v="28" actId="20577"/>
      <pc:docMkLst>
        <pc:docMk/>
      </pc:docMkLst>
      <pc:sldChg chg="addSp delSp modSp mod setBg addAnim delAnim setClrOvrMap">
        <pc:chgData name="Wordui, Tracy" userId="S::t.wordui@wlv.ac.uk::48ad5f77-e121-419b-b975-5d483725bc82" providerId="AD" clId="Web-{2495F529-3AE2-B045-9491-FCBAE67AEBF9}" dt="2022-02-21T15:34:32.128" v="28" actId="20577"/>
        <pc:sldMkLst>
          <pc:docMk/>
          <pc:sldMk cId="109857222" sldId="256"/>
        </pc:sldMkLst>
        <pc:spChg chg="mod">
          <ac:chgData name="Wordui, Tracy" userId="S::t.wordui@wlv.ac.uk::48ad5f77-e121-419b-b975-5d483725bc82" providerId="AD" clId="Web-{2495F529-3AE2-B045-9491-FCBAE67AEBF9}" dt="2022-02-21T15:34:32.128" v="2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ordui, Tracy" userId="S::t.wordui@wlv.ac.uk::48ad5f77-e121-419b-b975-5d483725bc82" providerId="AD" clId="Web-{2495F529-3AE2-B045-9491-FCBAE67AEBF9}" dt="2022-02-21T15:34:27.800" v="2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Wordui, Tracy" userId="S::t.wordui@wlv.ac.uk::48ad5f77-e121-419b-b975-5d483725bc82" providerId="AD" clId="Web-{2495F529-3AE2-B045-9491-FCBAE67AEBF9}" dt="2022-02-21T15:34:21.128" v="25"/>
          <ac:spMkLst>
            <pc:docMk/>
            <pc:sldMk cId="109857222" sldId="256"/>
            <ac:spMk id="4" creationId="{1B4D6C65-38DD-42E4-BD06-AAC6CD590FA5}"/>
          </ac:spMkLst>
        </pc:spChg>
        <pc:spChg chg="add del">
          <ac:chgData name="Wordui, Tracy" userId="S::t.wordui@wlv.ac.uk::48ad5f77-e121-419b-b975-5d483725bc82" providerId="AD" clId="Web-{2495F529-3AE2-B045-9491-FCBAE67AEBF9}" dt="2022-02-21T15:34:18.925" v="24"/>
          <ac:spMkLst>
            <pc:docMk/>
            <pc:sldMk cId="109857222" sldId="256"/>
            <ac:spMk id="6" creationId="{5795F7D3-E71A-4785-9293-36E690FFC7B7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45.190" v="15"/>
          <ac:spMkLst>
            <pc:docMk/>
            <pc:sldMk cId="109857222" sldId="256"/>
            <ac:spMk id="8" creationId="{0B3B9DBC-97CC-4A18-B4A6-66E240292269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21.471" v="5"/>
          <ac:spMkLst>
            <pc:docMk/>
            <pc:sldMk cId="109857222" sldId="256"/>
            <ac:spMk id="9" creationId="{71B2258F-86CA-4D4D-8270-BC05FCDEBFB3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37.909" v="7"/>
          <ac:spMkLst>
            <pc:docMk/>
            <pc:sldMk cId="109857222" sldId="256"/>
            <ac:spMk id="10" creationId="{2643BE6C-86B7-4AB9-91E8-9B5DB45AC8EA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40.346" v="13"/>
          <ac:spMkLst>
            <pc:docMk/>
            <pc:sldMk cId="109857222" sldId="256"/>
            <ac:spMk id="11" creationId="{AB58EF07-17C2-48CF-ABB0-EEF1F17CB8F0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40.346" v="13"/>
          <ac:spMkLst>
            <pc:docMk/>
            <pc:sldMk cId="109857222" sldId="256"/>
            <ac:spMk id="12" creationId="{0671A8AE-40A1-4631-A6B8-581AFF065482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40.346" v="13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40.346" v="13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45.190" v="15"/>
          <ac:spMkLst>
            <pc:docMk/>
            <pc:sldMk cId="109857222" sldId="256"/>
            <ac:spMk id="16" creationId="{BADA3358-2A3F-41B0-A458-6FD1DB3AF9BB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45.190" v="15"/>
          <ac:spMkLst>
            <pc:docMk/>
            <pc:sldMk cId="109857222" sldId="256"/>
            <ac:spMk id="17" creationId="{F4492644-1D84-449E-94E4-5FC5C873D32E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45.190" v="15"/>
          <ac:spMkLst>
            <pc:docMk/>
            <pc:sldMk cId="109857222" sldId="256"/>
            <ac:spMk id="18" creationId="{E4737216-37B2-43AD-AB08-05BFCCEFC99E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45.190" v="15"/>
          <ac:spMkLst>
            <pc:docMk/>
            <pc:sldMk cId="109857222" sldId="256"/>
            <ac:spMk id="19" creationId="{94EE1A74-DEBF-434E-8B5E-7AB296ECBE08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45.190" v="15"/>
          <ac:spMkLst>
            <pc:docMk/>
            <pc:sldMk cId="109857222" sldId="256"/>
            <ac:spMk id="20" creationId="{8C7C4D4B-92D9-4FA4-A294-749E8574FF51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48.549" v="17"/>
          <ac:spMkLst>
            <pc:docMk/>
            <pc:sldMk cId="109857222" sldId="256"/>
            <ac:spMk id="22" creationId="{218E095B-4870-4AD5-9C41-C16D59523501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48.549" v="17"/>
          <ac:spMkLst>
            <pc:docMk/>
            <pc:sldMk cId="109857222" sldId="256"/>
            <ac:spMk id="23" creationId="{489B7BFD-8F45-4093-AD9C-91B15B0503D9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48.549" v="17"/>
          <ac:spMkLst>
            <pc:docMk/>
            <pc:sldMk cId="109857222" sldId="256"/>
            <ac:spMk id="31" creationId="{033BC44A-0661-43B4-9C14-FD5963C226AE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48.549" v="17"/>
          <ac:spMkLst>
            <pc:docMk/>
            <pc:sldMk cId="109857222" sldId="256"/>
            <ac:spMk id="33" creationId="{BE8CB2F0-2F5A-4EBD-B214-E0309C31F578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48.549" v="17"/>
          <ac:spMkLst>
            <pc:docMk/>
            <pc:sldMk cId="109857222" sldId="256"/>
            <ac:spMk id="35" creationId="{FFD3887D-244B-4EC4-9208-E304984C5D0F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48.549" v="17"/>
          <ac:spMkLst>
            <pc:docMk/>
            <pc:sldMk cId="109857222" sldId="256"/>
            <ac:spMk id="36" creationId="{498F8FF6-43B4-494A-AF8F-123A4983EDF7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48.549" v="17"/>
          <ac:spMkLst>
            <pc:docMk/>
            <pc:sldMk cId="109857222" sldId="256"/>
            <ac:spMk id="37" creationId="{97224C31-855E-4593-8A58-5B2B0CC4F537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48.549" v="17"/>
          <ac:spMkLst>
            <pc:docMk/>
            <pc:sldMk cId="109857222" sldId="256"/>
            <ac:spMk id="38" creationId="{2B06059C-C357-4011-82B9-9C0106301384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48.549" v="17"/>
          <ac:spMkLst>
            <pc:docMk/>
            <pc:sldMk cId="109857222" sldId="256"/>
            <ac:spMk id="39" creationId="{5AFEC601-A132-47EE-B0C2-B38ACD9FCE6F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48.549" v="17"/>
          <ac:spMkLst>
            <pc:docMk/>
            <pc:sldMk cId="109857222" sldId="256"/>
            <ac:spMk id="40" creationId="{279CAF82-0ECF-42BE-8F37-F71941E5D410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51.471" v="19"/>
          <ac:spMkLst>
            <pc:docMk/>
            <pc:sldMk cId="109857222" sldId="256"/>
            <ac:spMk id="42" creationId="{F1611BA9-268A-49A6-84F8-FC91536686E4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51.471" v="19"/>
          <ac:spMkLst>
            <pc:docMk/>
            <pc:sldMk cId="109857222" sldId="256"/>
            <ac:spMk id="43" creationId="{E20EB187-900F-4AF5-813B-101456D9FD39}"/>
          </ac:spMkLst>
        </pc:spChg>
        <pc:spChg chg="add del">
          <ac:chgData name="Wordui, Tracy" userId="S::t.wordui@wlv.ac.uk::48ad5f77-e121-419b-b975-5d483725bc82" providerId="AD" clId="Web-{2495F529-3AE2-B045-9491-FCBAE67AEBF9}" dt="2022-02-21T15:33:51.471" v="19"/>
          <ac:spMkLst>
            <pc:docMk/>
            <pc:sldMk cId="109857222" sldId="256"/>
            <ac:spMk id="45" creationId="{1825D5AF-D278-4D9A-A4F5-A1A1D3507636}"/>
          </ac:spMkLst>
        </pc:spChg>
        <pc:spChg chg="add del">
          <ac:chgData name="Wordui, Tracy" userId="S::t.wordui@wlv.ac.uk::48ad5f77-e121-419b-b975-5d483725bc82" providerId="AD" clId="Web-{2495F529-3AE2-B045-9491-FCBAE67AEBF9}" dt="2022-02-21T15:34:27.800" v="27"/>
          <ac:spMkLst>
            <pc:docMk/>
            <pc:sldMk cId="109857222" sldId="256"/>
            <ac:spMk id="47" creationId="{8C790BE2-4E4F-4AAF-81A2-4A6F4885EBE6}"/>
          </ac:spMkLst>
        </pc:spChg>
        <pc:spChg chg="add del">
          <ac:chgData name="Wordui, Tracy" userId="S::t.wordui@wlv.ac.uk::48ad5f77-e121-419b-b975-5d483725bc82" providerId="AD" clId="Web-{2495F529-3AE2-B045-9491-FCBAE67AEBF9}" dt="2022-02-21T15:34:27.800" v="27"/>
          <ac:spMkLst>
            <pc:docMk/>
            <pc:sldMk cId="109857222" sldId="256"/>
            <ac:spMk id="48" creationId="{D28B54C3-B57B-472A-B96E-1FCB67093DC2}"/>
          </ac:spMkLst>
        </pc:spChg>
        <pc:spChg chg="add del">
          <ac:chgData name="Wordui, Tracy" userId="S::t.wordui@wlv.ac.uk::48ad5f77-e121-419b-b975-5d483725bc82" providerId="AD" clId="Web-{2495F529-3AE2-B045-9491-FCBAE67AEBF9}" dt="2022-02-21T15:34:27.800" v="27"/>
          <ac:spMkLst>
            <pc:docMk/>
            <pc:sldMk cId="109857222" sldId="256"/>
            <ac:spMk id="49" creationId="{7DB3C429-F8DA-49B9-AF84-21996FCF78B5}"/>
          </ac:spMkLst>
        </pc:spChg>
        <pc:spChg chg="add del">
          <ac:chgData name="Wordui, Tracy" userId="S::t.wordui@wlv.ac.uk::48ad5f77-e121-419b-b975-5d483725bc82" providerId="AD" clId="Web-{2495F529-3AE2-B045-9491-FCBAE67AEBF9}" dt="2022-02-21T15:34:27.800" v="27"/>
          <ac:spMkLst>
            <pc:docMk/>
            <pc:sldMk cId="109857222" sldId="256"/>
            <ac:spMk id="50" creationId="{E12088DD-B1AD-40E0-8B86-1D87A2CCD9BE}"/>
          </ac:spMkLst>
        </pc:spChg>
        <pc:spChg chg="add del">
          <ac:chgData name="Wordui, Tracy" userId="S::t.wordui@wlv.ac.uk::48ad5f77-e121-419b-b975-5d483725bc82" providerId="AD" clId="Web-{2495F529-3AE2-B045-9491-FCBAE67AEBF9}" dt="2022-02-21T15:34:27.800" v="27"/>
          <ac:spMkLst>
            <pc:docMk/>
            <pc:sldMk cId="109857222" sldId="256"/>
            <ac:spMk id="51" creationId="{C4C9F2B0-1044-46EB-8AEB-C3BFFDE6C2CC}"/>
          </ac:spMkLst>
        </pc:spChg>
        <pc:spChg chg="add del">
          <ac:chgData name="Wordui, Tracy" userId="S::t.wordui@wlv.ac.uk::48ad5f77-e121-419b-b975-5d483725bc82" providerId="AD" clId="Web-{2495F529-3AE2-B045-9491-FCBAE67AEBF9}" dt="2022-02-21T15:34:27.800" v="27"/>
          <ac:spMkLst>
            <pc:docMk/>
            <pc:sldMk cId="109857222" sldId="256"/>
            <ac:spMk id="52" creationId="{0C395952-4E26-45A2-8756-2ADFD6E53C6E}"/>
          </ac:spMkLst>
        </pc:spChg>
        <pc:spChg chg="add del">
          <ac:chgData name="Wordui, Tracy" userId="S::t.wordui@wlv.ac.uk::48ad5f77-e121-419b-b975-5d483725bc82" providerId="AD" clId="Web-{2495F529-3AE2-B045-9491-FCBAE67AEBF9}" dt="2022-02-21T15:34:27.800" v="27"/>
          <ac:spMkLst>
            <pc:docMk/>
            <pc:sldMk cId="109857222" sldId="256"/>
            <ac:spMk id="53" creationId="{4734BADF-9461-4621-B112-2D7BABEA7DD0}"/>
          </ac:spMkLst>
        </pc:spChg>
        <pc:grpChg chg="add del">
          <ac:chgData name="Wordui, Tracy" userId="S::t.wordui@wlv.ac.uk::48ad5f77-e121-419b-b975-5d483725bc82" providerId="AD" clId="Web-{2495F529-3AE2-B045-9491-FCBAE67AEBF9}" dt="2022-02-21T15:33:48.549" v="17"/>
          <ac:grpSpMkLst>
            <pc:docMk/>
            <pc:sldMk cId="109857222" sldId="256"/>
            <ac:grpSpMk id="24" creationId="{FB9739EB-7F66-433D-841F-AB3CD18700B7}"/>
          </ac:grpSpMkLst>
        </pc:grpChg>
        <pc:grpChg chg="add del">
          <ac:chgData name="Wordui, Tracy" userId="S::t.wordui@wlv.ac.uk::48ad5f77-e121-419b-b975-5d483725bc82" providerId="AD" clId="Web-{2495F529-3AE2-B045-9491-FCBAE67AEBF9}" dt="2022-02-21T15:33:48.549" v="17"/>
          <ac:grpSpMkLst>
            <pc:docMk/>
            <pc:sldMk cId="109857222" sldId="256"/>
            <ac:grpSpMk id="30" creationId="{042BC7E5-76DB-4826-8C07-4A49B6353F76}"/>
          </ac:grpSpMkLst>
        </pc:grpChg>
        <pc:picChg chg="add del">
          <ac:chgData name="Wordui, Tracy" userId="S::t.wordui@wlv.ac.uk::48ad5f77-e121-419b-b975-5d483725bc82" providerId="AD" clId="Web-{2495F529-3AE2-B045-9491-FCBAE67AEBF9}" dt="2022-02-21T15:33:21.471" v="5"/>
          <ac:picMkLst>
            <pc:docMk/>
            <pc:sldMk cId="109857222" sldId="256"/>
            <ac:picMk id="5" creationId="{94283CF8-DD1A-44B5-AC38-8E8BB32CFDD0}"/>
          </ac:picMkLst>
        </pc:picChg>
        <pc:picChg chg="add del">
          <ac:chgData name="Wordui, Tracy" userId="S::t.wordui@wlv.ac.uk::48ad5f77-e121-419b-b975-5d483725bc82" providerId="AD" clId="Web-{2495F529-3AE2-B045-9491-FCBAE67AEBF9}" dt="2022-02-21T15:33:37.909" v="7"/>
          <ac:picMkLst>
            <pc:docMk/>
            <pc:sldMk cId="109857222" sldId="256"/>
            <ac:picMk id="7" creationId="{0983B9E3-FA49-4784-B37E-14BCBE3FC8C1}"/>
          </ac:picMkLst>
        </pc:picChg>
        <pc:picChg chg="add del">
          <ac:chgData name="Wordui, Tracy" userId="S::t.wordui@wlv.ac.uk::48ad5f77-e121-419b-b975-5d483725bc82" providerId="AD" clId="Web-{2495F529-3AE2-B045-9491-FCBAE67AEBF9}" dt="2022-02-21T15:33:40.346" v="13"/>
          <ac:picMkLst>
            <pc:docMk/>
            <pc:sldMk cId="109857222" sldId="256"/>
            <ac:picMk id="14" creationId="{3F66BE80-50A2-4EA2-89FC-4A74A151CEEB}"/>
          </ac:picMkLst>
        </pc:picChg>
        <pc:picChg chg="add del">
          <ac:chgData name="Wordui, Tracy" userId="S::t.wordui@wlv.ac.uk::48ad5f77-e121-419b-b975-5d483725bc82" providerId="AD" clId="Web-{2495F529-3AE2-B045-9491-FCBAE67AEBF9}" dt="2022-02-21T15:33:51.471" v="19"/>
          <ac:picMkLst>
            <pc:docMk/>
            <pc:sldMk cId="109857222" sldId="256"/>
            <ac:picMk id="44" creationId="{367644EA-8959-4C6B-AD64-9CDA0FBA7A49}"/>
          </ac:picMkLst>
        </pc:picChg>
      </pc:sldChg>
    </pc:docChg>
  </pc:docChgLst>
  <pc:docChgLst>
    <pc:chgData name="Wordui, Tracy" userId="S::t.wordui@wlv.ac.uk::48ad5f77-e121-419b-b975-5d483725bc82" providerId="AD" clId="Web-{9E141234-B36F-6EC0-10F3-8CCF5F79229B}"/>
    <pc:docChg chg="modSld">
      <pc:chgData name="Wordui, Tracy" userId="S::t.wordui@wlv.ac.uk::48ad5f77-e121-419b-b975-5d483725bc82" providerId="AD" clId="Web-{9E141234-B36F-6EC0-10F3-8CCF5F79229B}" dt="2022-03-24T00:39:58.235" v="35" actId="20577"/>
      <pc:docMkLst>
        <pc:docMk/>
      </pc:docMkLst>
      <pc:sldChg chg="delSp">
        <pc:chgData name="Wordui, Tracy" userId="S::t.wordui@wlv.ac.uk::48ad5f77-e121-419b-b975-5d483725bc82" providerId="AD" clId="Web-{9E141234-B36F-6EC0-10F3-8CCF5F79229B}" dt="2022-03-24T00:38:29.358" v="5"/>
        <pc:sldMkLst>
          <pc:docMk/>
          <pc:sldMk cId="109857222" sldId="256"/>
        </pc:sldMkLst>
        <pc:spChg chg="del">
          <ac:chgData name="Wordui, Tracy" userId="S::t.wordui@wlv.ac.uk::48ad5f77-e121-419b-b975-5d483725bc82" providerId="AD" clId="Web-{9E141234-B36F-6EC0-10F3-8CCF5F79229B}" dt="2022-03-24T00:38:29.358" v="5"/>
          <ac:spMkLst>
            <pc:docMk/>
            <pc:sldMk cId="109857222" sldId="256"/>
            <ac:spMk id="3" creationId="{1222B320-74FE-4AF7-B515-61D083E94569}"/>
          </ac:spMkLst>
        </pc:spChg>
      </pc:sldChg>
      <pc:sldChg chg="modSp">
        <pc:chgData name="Wordui, Tracy" userId="S::t.wordui@wlv.ac.uk::48ad5f77-e121-419b-b975-5d483725bc82" providerId="AD" clId="Web-{9E141234-B36F-6EC0-10F3-8CCF5F79229B}" dt="2022-03-24T00:39:58.235" v="35" actId="20577"/>
        <pc:sldMkLst>
          <pc:docMk/>
          <pc:sldMk cId="3206790594" sldId="296"/>
        </pc:sldMkLst>
        <pc:spChg chg="mod">
          <ac:chgData name="Wordui, Tracy" userId="S::t.wordui@wlv.ac.uk::48ad5f77-e121-419b-b975-5d483725bc82" providerId="AD" clId="Web-{9E141234-B36F-6EC0-10F3-8CCF5F79229B}" dt="2022-03-24T00:39:58.235" v="35" actId="20577"/>
          <ac:spMkLst>
            <pc:docMk/>
            <pc:sldMk cId="3206790594" sldId="296"/>
            <ac:spMk id="3" creationId="{A1F22BBB-3F67-4C5D-8278-D06715E5F52E}"/>
          </ac:spMkLst>
        </pc:spChg>
      </pc:sldChg>
    </pc:docChg>
  </pc:docChgLst>
  <pc:docChgLst>
    <pc:chgData name="Wordui, Tracy" userId="S::t.wordui@wlv.ac.uk::48ad5f77-e121-419b-b975-5d483725bc82" providerId="AD" clId="Web-{E851C52C-F6EB-A26B-FE2E-B3C568D080E5}"/>
    <pc:docChg chg="addSld delSld">
      <pc:chgData name="Wordui, Tracy" userId="S::t.wordui@wlv.ac.uk::48ad5f77-e121-419b-b975-5d483725bc82" providerId="AD" clId="Web-{E851C52C-F6EB-A26B-FE2E-B3C568D080E5}" dt="2022-03-29T08:33:21.765" v="3"/>
      <pc:docMkLst>
        <pc:docMk/>
      </pc:docMkLst>
      <pc:sldChg chg="del">
        <pc:chgData name="Wordui, Tracy" userId="S::t.wordui@wlv.ac.uk::48ad5f77-e121-419b-b975-5d483725bc82" providerId="AD" clId="Web-{E851C52C-F6EB-A26B-FE2E-B3C568D080E5}" dt="2022-03-29T08:18:10.955" v="0"/>
        <pc:sldMkLst>
          <pc:docMk/>
          <pc:sldMk cId="2196074584" sldId="280"/>
        </pc:sldMkLst>
      </pc:sldChg>
      <pc:sldChg chg="add del">
        <pc:chgData name="Wordui, Tracy" userId="S::t.wordui@wlv.ac.uk::48ad5f77-e121-419b-b975-5d483725bc82" providerId="AD" clId="Web-{E851C52C-F6EB-A26B-FE2E-B3C568D080E5}" dt="2022-03-29T08:33:21.765" v="3"/>
        <pc:sldMkLst>
          <pc:docMk/>
          <pc:sldMk cId="3156271647" sldId="291"/>
        </pc:sldMkLst>
      </pc:sldChg>
      <pc:sldChg chg="del">
        <pc:chgData name="Wordui, Tracy" userId="S::t.wordui@wlv.ac.uk::48ad5f77-e121-419b-b975-5d483725bc82" providerId="AD" clId="Web-{E851C52C-F6EB-A26B-FE2E-B3C568D080E5}" dt="2022-03-29T08:33:03.451" v="1"/>
        <pc:sldMkLst>
          <pc:docMk/>
          <pc:sldMk cId="607373250" sldId="297"/>
        </pc:sldMkLst>
      </pc:sldChg>
    </pc:docChg>
  </pc:docChgLst>
  <pc:docChgLst>
    <pc:chgData name="Wordui, Tracy" userId="S::t.wordui@wlv.ac.uk::48ad5f77-e121-419b-b975-5d483725bc82" providerId="AD" clId="Web-{1CADC6B3-26E0-5BB2-1964-4FE54185EA7A}"/>
    <pc:docChg chg="addSld modSld">
      <pc:chgData name="Wordui, Tracy" userId="S::t.wordui@wlv.ac.uk::48ad5f77-e121-419b-b975-5d483725bc82" providerId="AD" clId="Web-{1CADC6B3-26E0-5BB2-1964-4FE54185EA7A}" dt="2022-03-01T17:22:18.947" v="94" actId="20577"/>
      <pc:docMkLst>
        <pc:docMk/>
      </pc:docMkLst>
      <pc:sldChg chg="modSp">
        <pc:chgData name="Wordui, Tracy" userId="S::t.wordui@wlv.ac.uk::48ad5f77-e121-419b-b975-5d483725bc82" providerId="AD" clId="Web-{1CADC6B3-26E0-5BB2-1964-4FE54185EA7A}" dt="2022-03-01T17:03:23.013" v="37"/>
        <pc:sldMkLst>
          <pc:docMk/>
          <pc:sldMk cId="1862803280" sldId="261"/>
        </pc:sldMkLst>
        <pc:spChg chg="mod">
          <ac:chgData name="Wordui, Tracy" userId="S::t.wordui@wlv.ac.uk::48ad5f77-e121-419b-b975-5d483725bc82" providerId="AD" clId="Web-{1CADC6B3-26E0-5BB2-1964-4FE54185EA7A}" dt="2022-03-01T17:03:23.013" v="37"/>
          <ac:spMkLst>
            <pc:docMk/>
            <pc:sldMk cId="1862803280" sldId="261"/>
            <ac:spMk id="2" creationId="{432F711E-1338-46BD-8B4F-CF37778F7AC3}"/>
          </ac:spMkLst>
        </pc:spChg>
      </pc:sldChg>
      <pc:sldChg chg="modSp">
        <pc:chgData name="Wordui, Tracy" userId="S::t.wordui@wlv.ac.uk::48ad5f77-e121-419b-b975-5d483725bc82" providerId="AD" clId="Web-{1CADC6B3-26E0-5BB2-1964-4FE54185EA7A}" dt="2022-03-01T17:06:15.228" v="48"/>
        <pc:sldMkLst>
          <pc:docMk/>
          <pc:sldMk cId="118499825" sldId="263"/>
        </pc:sldMkLst>
        <pc:spChg chg="mod">
          <ac:chgData name="Wordui, Tracy" userId="S::t.wordui@wlv.ac.uk::48ad5f77-e121-419b-b975-5d483725bc82" providerId="AD" clId="Web-{1CADC6B3-26E0-5BB2-1964-4FE54185EA7A}" dt="2022-03-01T17:06:15.228" v="48"/>
          <ac:spMkLst>
            <pc:docMk/>
            <pc:sldMk cId="118499825" sldId="263"/>
            <ac:spMk id="2" creationId="{18B92DBB-9038-4184-84D5-88E300E22D23}"/>
          </ac:spMkLst>
        </pc:spChg>
      </pc:sldChg>
      <pc:sldChg chg="modSp">
        <pc:chgData name="Wordui, Tracy" userId="S::t.wordui@wlv.ac.uk::48ad5f77-e121-419b-b975-5d483725bc82" providerId="AD" clId="Web-{1CADC6B3-26E0-5BB2-1964-4FE54185EA7A}" dt="2022-03-01T17:03:48.921" v="38"/>
        <pc:sldMkLst>
          <pc:docMk/>
          <pc:sldMk cId="21403527" sldId="269"/>
        </pc:sldMkLst>
        <pc:spChg chg="mod">
          <ac:chgData name="Wordui, Tracy" userId="S::t.wordui@wlv.ac.uk::48ad5f77-e121-419b-b975-5d483725bc82" providerId="AD" clId="Web-{1CADC6B3-26E0-5BB2-1964-4FE54185EA7A}" dt="2022-03-01T17:03:48.921" v="38"/>
          <ac:spMkLst>
            <pc:docMk/>
            <pc:sldMk cId="21403527" sldId="269"/>
            <ac:spMk id="2" creationId="{432F711E-1338-46BD-8B4F-CF37778F7AC3}"/>
          </ac:spMkLst>
        </pc:spChg>
      </pc:sldChg>
      <pc:sldChg chg="modSp">
        <pc:chgData name="Wordui, Tracy" userId="S::t.wordui@wlv.ac.uk::48ad5f77-e121-419b-b975-5d483725bc82" providerId="AD" clId="Web-{1CADC6B3-26E0-5BB2-1964-4FE54185EA7A}" dt="2022-03-01T17:04:33.377" v="41"/>
        <pc:sldMkLst>
          <pc:docMk/>
          <pc:sldMk cId="3700314282" sldId="270"/>
        </pc:sldMkLst>
        <pc:spChg chg="mod">
          <ac:chgData name="Wordui, Tracy" userId="S::t.wordui@wlv.ac.uk::48ad5f77-e121-419b-b975-5d483725bc82" providerId="AD" clId="Web-{1CADC6B3-26E0-5BB2-1964-4FE54185EA7A}" dt="2022-03-01T17:04:33.377" v="41"/>
          <ac:spMkLst>
            <pc:docMk/>
            <pc:sldMk cId="3700314282" sldId="270"/>
            <ac:spMk id="2" creationId="{432F711E-1338-46BD-8B4F-CF37778F7AC3}"/>
          </ac:spMkLst>
        </pc:spChg>
      </pc:sldChg>
      <pc:sldChg chg="modSp">
        <pc:chgData name="Wordui, Tracy" userId="S::t.wordui@wlv.ac.uk::48ad5f77-e121-419b-b975-5d483725bc82" providerId="AD" clId="Web-{1CADC6B3-26E0-5BB2-1964-4FE54185EA7A}" dt="2022-03-01T17:04:58.488" v="43"/>
        <pc:sldMkLst>
          <pc:docMk/>
          <pc:sldMk cId="2037537384" sldId="271"/>
        </pc:sldMkLst>
        <pc:spChg chg="mod">
          <ac:chgData name="Wordui, Tracy" userId="S::t.wordui@wlv.ac.uk::48ad5f77-e121-419b-b975-5d483725bc82" providerId="AD" clId="Web-{1CADC6B3-26E0-5BB2-1964-4FE54185EA7A}" dt="2022-03-01T17:04:58.488" v="43"/>
          <ac:spMkLst>
            <pc:docMk/>
            <pc:sldMk cId="2037537384" sldId="271"/>
            <ac:spMk id="2" creationId="{432F711E-1338-46BD-8B4F-CF37778F7AC3}"/>
          </ac:spMkLst>
        </pc:spChg>
      </pc:sldChg>
      <pc:sldChg chg="modSp">
        <pc:chgData name="Wordui, Tracy" userId="S::t.wordui@wlv.ac.uk::48ad5f77-e121-419b-b975-5d483725bc82" providerId="AD" clId="Web-{1CADC6B3-26E0-5BB2-1964-4FE54185EA7A}" dt="2022-03-01T17:04:48.738" v="42"/>
        <pc:sldMkLst>
          <pc:docMk/>
          <pc:sldMk cId="3729763131" sldId="272"/>
        </pc:sldMkLst>
        <pc:spChg chg="mod">
          <ac:chgData name="Wordui, Tracy" userId="S::t.wordui@wlv.ac.uk::48ad5f77-e121-419b-b975-5d483725bc82" providerId="AD" clId="Web-{1CADC6B3-26E0-5BB2-1964-4FE54185EA7A}" dt="2022-03-01T17:04:48.738" v="42"/>
          <ac:spMkLst>
            <pc:docMk/>
            <pc:sldMk cId="3729763131" sldId="272"/>
            <ac:spMk id="2" creationId="{432F711E-1338-46BD-8B4F-CF37778F7AC3}"/>
          </ac:spMkLst>
        </pc:spChg>
      </pc:sldChg>
      <pc:sldChg chg="modSp">
        <pc:chgData name="Wordui, Tracy" userId="S::t.wordui@wlv.ac.uk::48ad5f77-e121-419b-b975-5d483725bc82" providerId="AD" clId="Web-{1CADC6B3-26E0-5BB2-1964-4FE54185EA7A}" dt="2022-03-01T17:05:22.334" v="44"/>
        <pc:sldMkLst>
          <pc:docMk/>
          <pc:sldMk cId="4091839585" sldId="274"/>
        </pc:sldMkLst>
        <pc:spChg chg="mod">
          <ac:chgData name="Wordui, Tracy" userId="S::t.wordui@wlv.ac.uk::48ad5f77-e121-419b-b975-5d483725bc82" providerId="AD" clId="Web-{1CADC6B3-26E0-5BB2-1964-4FE54185EA7A}" dt="2022-03-01T17:05:22.334" v="44"/>
          <ac:spMkLst>
            <pc:docMk/>
            <pc:sldMk cId="4091839585" sldId="274"/>
            <ac:spMk id="2" creationId="{432F711E-1338-46BD-8B4F-CF37778F7AC3}"/>
          </ac:spMkLst>
        </pc:spChg>
      </pc:sldChg>
      <pc:sldChg chg="modSp">
        <pc:chgData name="Wordui, Tracy" userId="S::t.wordui@wlv.ac.uk::48ad5f77-e121-419b-b975-5d483725bc82" providerId="AD" clId="Web-{1CADC6B3-26E0-5BB2-1964-4FE54185EA7A}" dt="2022-03-01T17:04:04.563" v="39"/>
        <pc:sldMkLst>
          <pc:docMk/>
          <pc:sldMk cId="1582502726" sldId="276"/>
        </pc:sldMkLst>
        <pc:spChg chg="mod">
          <ac:chgData name="Wordui, Tracy" userId="S::t.wordui@wlv.ac.uk::48ad5f77-e121-419b-b975-5d483725bc82" providerId="AD" clId="Web-{1CADC6B3-26E0-5BB2-1964-4FE54185EA7A}" dt="2022-03-01T17:04:04.563" v="39"/>
          <ac:spMkLst>
            <pc:docMk/>
            <pc:sldMk cId="1582502726" sldId="276"/>
            <ac:spMk id="2" creationId="{3F6EB069-BAD5-4675-ABAC-45C76B96646B}"/>
          </ac:spMkLst>
        </pc:spChg>
      </pc:sldChg>
      <pc:sldChg chg="modSp">
        <pc:chgData name="Wordui, Tracy" userId="S::t.wordui@wlv.ac.uk::48ad5f77-e121-419b-b975-5d483725bc82" providerId="AD" clId="Web-{1CADC6B3-26E0-5BB2-1964-4FE54185EA7A}" dt="2022-03-01T17:05:39.804" v="45"/>
        <pc:sldMkLst>
          <pc:docMk/>
          <pc:sldMk cId="2159967361" sldId="277"/>
        </pc:sldMkLst>
        <pc:spChg chg="mod">
          <ac:chgData name="Wordui, Tracy" userId="S::t.wordui@wlv.ac.uk::48ad5f77-e121-419b-b975-5d483725bc82" providerId="AD" clId="Web-{1CADC6B3-26E0-5BB2-1964-4FE54185EA7A}" dt="2022-03-01T17:05:39.804" v="45"/>
          <ac:spMkLst>
            <pc:docMk/>
            <pc:sldMk cId="2159967361" sldId="277"/>
            <ac:spMk id="2" creationId="{432F711E-1338-46BD-8B4F-CF37778F7AC3}"/>
          </ac:spMkLst>
        </pc:spChg>
      </pc:sldChg>
      <pc:sldChg chg="modSp">
        <pc:chgData name="Wordui, Tracy" userId="S::t.wordui@wlv.ac.uk::48ad5f77-e121-419b-b975-5d483725bc82" providerId="AD" clId="Web-{1CADC6B3-26E0-5BB2-1964-4FE54185EA7A}" dt="2022-03-01T17:06:04.696" v="47"/>
        <pc:sldMkLst>
          <pc:docMk/>
          <pc:sldMk cId="808948215" sldId="278"/>
        </pc:sldMkLst>
        <pc:spChg chg="mod">
          <ac:chgData name="Wordui, Tracy" userId="S::t.wordui@wlv.ac.uk::48ad5f77-e121-419b-b975-5d483725bc82" providerId="AD" clId="Web-{1CADC6B3-26E0-5BB2-1964-4FE54185EA7A}" dt="2022-03-01T17:06:04.696" v="47"/>
          <ac:spMkLst>
            <pc:docMk/>
            <pc:sldMk cId="808948215" sldId="278"/>
            <ac:spMk id="2" creationId="{432F711E-1338-46BD-8B4F-CF37778F7AC3}"/>
          </ac:spMkLst>
        </pc:spChg>
      </pc:sldChg>
      <pc:sldChg chg="modSp">
        <pc:chgData name="Wordui, Tracy" userId="S::t.wordui@wlv.ac.uk::48ad5f77-e121-419b-b975-5d483725bc82" providerId="AD" clId="Web-{1CADC6B3-26E0-5BB2-1964-4FE54185EA7A}" dt="2022-03-01T17:05:53.101" v="46"/>
        <pc:sldMkLst>
          <pc:docMk/>
          <pc:sldMk cId="3496895977" sldId="279"/>
        </pc:sldMkLst>
        <pc:spChg chg="mod">
          <ac:chgData name="Wordui, Tracy" userId="S::t.wordui@wlv.ac.uk::48ad5f77-e121-419b-b975-5d483725bc82" providerId="AD" clId="Web-{1CADC6B3-26E0-5BB2-1964-4FE54185EA7A}" dt="2022-03-01T17:05:53.101" v="46"/>
          <ac:spMkLst>
            <pc:docMk/>
            <pc:sldMk cId="3496895977" sldId="279"/>
            <ac:spMk id="2" creationId="{99F3EB62-E247-43C5-B9B9-B0E239854218}"/>
          </ac:spMkLst>
        </pc:spChg>
      </pc:sldChg>
      <pc:sldChg chg="modSp add replId">
        <pc:chgData name="Wordui, Tracy" userId="S::t.wordui@wlv.ac.uk::48ad5f77-e121-419b-b975-5d483725bc82" providerId="AD" clId="Web-{1CADC6B3-26E0-5BB2-1964-4FE54185EA7A}" dt="2022-03-01T17:22:18.947" v="94" actId="20577"/>
        <pc:sldMkLst>
          <pc:docMk/>
          <pc:sldMk cId="2196074584" sldId="280"/>
        </pc:sldMkLst>
        <pc:spChg chg="mod">
          <ac:chgData name="Wordui, Tracy" userId="S::t.wordui@wlv.ac.uk::48ad5f77-e121-419b-b975-5d483725bc82" providerId="AD" clId="Web-{1CADC6B3-26E0-5BB2-1964-4FE54185EA7A}" dt="2022-03-01T17:22:18.947" v="94" actId="20577"/>
          <ac:spMkLst>
            <pc:docMk/>
            <pc:sldMk cId="2196074584" sldId="280"/>
            <ac:spMk id="3" creationId="{40545451-00C8-453D-830E-7F34214BBD84}"/>
          </ac:spMkLst>
        </pc:spChg>
      </pc:sldChg>
    </pc:docChg>
  </pc:docChgLst>
  <pc:docChgLst>
    <pc:chgData name="Wordui, Tracy" userId="S::t.wordui@wlv.ac.uk::48ad5f77-e121-419b-b975-5d483725bc82" providerId="AD" clId="Web-{6D07AB97-BC78-2891-32A7-852DB86345E9}"/>
    <pc:docChg chg="addSld delSld modSld">
      <pc:chgData name="Wordui, Tracy" userId="S::t.wordui@wlv.ac.uk::48ad5f77-e121-419b-b975-5d483725bc82" providerId="AD" clId="Web-{6D07AB97-BC78-2891-32A7-852DB86345E9}" dt="2022-03-07T17:33:04.523" v="761" actId="20577"/>
      <pc:docMkLst>
        <pc:docMk/>
      </pc:docMkLst>
      <pc:sldChg chg="addSp modSp">
        <pc:chgData name="Wordui, Tracy" userId="S::t.wordui@wlv.ac.uk::48ad5f77-e121-419b-b975-5d483725bc82" providerId="AD" clId="Web-{6D07AB97-BC78-2891-32A7-852DB86345E9}" dt="2022-03-07T16:10:37.186" v="157" actId="20577"/>
        <pc:sldMkLst>
          <pc:docMk/>
          <pc:sldMk cId="2931185052" sldId="260"/>
        </pc:sldMkLst>
        <pc:spChg chg="add mod">
          <ac:chgData name="Wordui, Tracy" userId="S::t.wordui@wlv.ac.uk::48ad5f77-e121-419b-b975-5d483725bc82" providerId="AD" clId="Web-{6D07AB97-BC78-2891-32A7-852DB86345E9}" dt="2022-03-07T15:13:20.706" v="91" actId="1076"/>
          <ac:spMkLst>
            <pc:docMk/>
            <pc:sldMk cId="2931185052" sldId="260"/>
            <ac:spMk id="7" creationId="{B71AD7DD-1F9C-41FE-86E9-910E12C36F0F}"/>
          </ac:spMkLst>
        </pc:spChg>
        <pc:spChg chg="add mod">
          <ac:chgData name="Wordui, Tracy" userId="S::t.wordui@wlv.ac.uk::48ad5f77-e121-419b-b975-5d483725bc82" providerId="AD" clId="Web-{6D07AB97-BC78-2891-32A7-852DB86345E9}" dt="2022-03-07T16:10:37.186" v="157" actId="20577"/>
          <ac:spMkLst>
            <pc:docMk/>
            <pc:sldMk cId="2931185052" sldId="260"/>
            <ac:spMk id="12" creationId="{7F8AE7E2-CA0E-4F89-9F05-41CFB89003F3}"/>
          </ac:spMkLst>
        </pc:spChg>
        <pc:picChg chg="mod">
          <ac:chgData name="Wordui, Tracy" userId="S::t.wordui@wlv.ac.uk::48ad5f77-e121-419b-b975-5d483725bc82" providerId="AD" clId="Web-{6D07AB97-BC78-2891-32A7-852DB86345E9}" dt="2022-03-07T15:13:29.128" v="93" actId="1076"/>
          <ac:picMkLst>
            <pc:docMk/>
            <pc:sldMk cId="2931185052" sldId="260"/>
            <ac:picMk id="3" creationId="{54F96941-5F21-414B-B03F-9EAA2B592B04}"/>
          </ac:picMkLst>
        </pc:picChg>
        <pc:cxnChg chg="add mod">
          <ac:chgData name="Wordui, Tracy" userId="S::t.wordui@wlv.ac.uk::48ad5f77-e121-419b-b975-5d483725bc82" providerId="AD" clId="Web-{6D07AB97-BC78-2891-32A7-852DB86345E9}" dt="2022-03-07T15:09:03.965" v="22" actId="1076"/>
          <ac:cxnSpMkLst>
            <pc:docMk/>
            <pc:sldMk cId="2931185052" sldId="260"/>
            <ac:cxnSpMk id="4" creationId="{E1056F4E-F3F2-44DC-B4EE-4FF1EF62376A}"/>
          </ac:cxnSpMkLst>
        </pc:cxnChg>
        <pc:cxnChg chg="add mod">
          <ac:chgData name="Wordui, Tracy" userId="S::t.wordui@wlv.ac.uk::48ad5f77-e121-419b-b975-5d483725bc82" providerId="AD" clId="Web-{6D07AB97-BC78-2891-32A7-852DB86345E9}" dt="2022-03-07T15:13:34.425" v="94" actId="1076"/>
          <ac:cxnSpMkLst>
            <pc:docMk/>
            <pc:sldMk cId="2931185052" sldId="260"/>
            <ac:cxnSpMk id="11" creationId="{D41EC28C-61D8-41C1-9711-5BB733928EA2}"/>
          </ac:cxnSpMkLst>
        </pc:cxnChg>
      </pc:sldChg>
      <pc:sldChg chg="addSp modSp">
        <pc:chgData name="Wordui, Tracy" userId="S::t.wordui@wlv.ac.uk::48ad5f77-e121-419b-b975-5d483725bc82" providerId="AD" clId="Web-{6D07AB97-BC78-2891-32A7-852DB86345E9}" dt="2022-03-07T17:04:18.670" v="562" actId="14100"/>
        <pc:sldMkLst>
          <pc:docMk/>
          <pc:sldMk cId="1862803280" sldId="261"/>
        </pc:sldMkLst>
        <pc:spChg chg="add mod">
          <ac:chgData name="Wordui, Tracy" userId="S::t.wordui@wlv.ac.uk::48ad5f77-e121-419b-b975-5d483725bc82" providerId="AD" clId="Web-{6D07AB97-BC78-2891-32A7-852DB86345E9}" dt="2022-03-07T16:49:21.635" v="366" actId="1076"/>
          <ac:spMkLst>
            <pc:docMk/>
            <pc:sldMk cId="1862803280" sldId="261"/>
            <ac:spMk id="8" creationId="{3D75DBA4-26C7-4D59-8E32-ED9EBFE7C39D}"/>
          </ac:spMkLst>
        </pc:spChg>
        <pc:spChg chg="add mod">
          <ac:chgData name="Wordui, Tracy" userId="S::t.wordui@wlv.ac.uk::48ad5f77-e121-419b-b975-5d483725bc82" providerId="AD" clId="Web-{6D07AB97-BC78-2891-32A7-852DB86345E9}" dt="2022-03-07T17:04:18.670" v="562" actId="14100"/>
          <ac:spMkLst>
            <pc:docMk/>
            <pc:sldMk cId="1862803280" sldId="261"/>
            <ac:spMk id="13" creationId="{573035E7-04E3-4162-8757-27ED1E8A0D00}"/>
          </ac:spMkLst>
        </pc:spChg>
        <pc:picChg chg="add mod">
          <ac:chgData name="Wordui, Tracy" userId="S::t.wordui@wlv.ac.uk::48ad5f77-e121-419b-b975-5d483725bc82" providerId="AD" clId="Web-{6D07AB97-BC78-2891-32A7-852DB86345E9}" dt="2022-03-07T16:53:12.216" v="394" actId="1076"/>
          <ac:picMkLst>
            <pc:docMk/>
            <pc:sldMk cId="1862803280" sldId="261"/>
            <ac:picMk id="12" creationId="{2D10FC49-3E2E-4031-A64F-D0FF3FB9FA5A}"/>
          </ac:picMkLst>
        </pc:picChg>
        <pc:cxnChg chg="mod">
          <ac:chgData name="Wordui, Tracy" userId="S::t.wordui@wlv.ac.uk::48ad5f77-e121-419b-b975-5d483725bc82" providerId="AD" clId="Web-{6D07AB97-BC78-2891-32A7-852DB86345E9}" dt="2022-03-07T16:05:51.101" v="113" actId="1076"/>
          <ac:cxnSpMkLst>
            <pc:docMk/>
            <pc:sldMk cId="1862803280" sldId="261"/>
            <ac:cxnSpMk id="9" creationId="{B6484D9B-8786-4E38-98B3-A0BA4C7F9109}"/>
          </ac:cxnSpMkLst>
        </pc:cxnChg>
      </pc:sldChg>
      <pc:sldChg chg="modSp">
        <pc:chgData name="Wordui, Tracy" userId="S::t.wordui@wlv.ac.uk::48ad5f77-e121-419b-b975-5d483725bc82" providerId="AD" clId="Web-{6D07AB97-BC78-2891-32A7-852DB86345E9}" dt="2022-03-07T17:33:04.523" v="761" actId="20577"/>
        <pc:sldMkLst>
          <pc:docMk/>
          <pc:sldMk cId="278320779" sldId="266"/>
        </pc:sldMkLst>
        <pc:spChg chg="mod">
          <ac:chgData name="Wordui, Tracy" userId="S::t.wordui@wlv.ac.uk::48ad5f77-e121-419b-b975-5d483725bc82" providerId="AD" clId="Web-{6D07AB97-BC78-2891-32A7-852DB86345E9}" dt="2022-03-07T17:33:04.523" v="761" actId="20577"/>
          <ac:spMkLst>
            <pc:docMk/>
            <pc:sldMk cId="278320779" sldId="266"/>
            <ac:spMk id="3" creationId="{40545451-00C8-453D-830E-7F34214BBD84}"/>
          </ac:spMkLst>
        </pc:spChg>
      </pc:sldChg>
      <pc:sldChg chg="modSp">
        <pc:chgData name="Wordui, Tracy" userId="S::t.wordui@wlv.ac.uk::48ad5f77-e121-419b-b975-5d483725bc82" providerId="AD" clId="Web-{6D07AB97-BC78-2891-32A7-852DB86345E9}" dt="2022-03-07T16:34:30.158" v="219" actId="20577"/>
        <pc:sldMkLst>
          <pc:docMk/>
          <pc:sldMk cId="1611983421" sldId="267"/>
        </pc:sldMkLst>
        <pc:spChg chg="mod">
          <ac:chgData name="Wordui, Tracy" userId="S::t.wordui@wlv.ac.uk::48ad5f77-e121-419b-b975-5d483725bc82" providerId="AD" clId="Web-{6D07AB97-BC78-2891-32A7-852DB86345E9}" dt="2022-03-07T16:34:30.158" v="219" actId="20577"/>
          <ac:spMkLst>
            <pc:docMk/>
            <pc:sldMk cId="1611983421" sldId="267"/>
            <ac:spMk id="3" creationId="{A1F22BBB-3F67-4C5D-8278-D06715E5F52E}"/>
          </ac:spMkLst>
        </pc:spChg>
      </pc:sldChg>
      <pc:sldChg chg="addSp delSp modSp">
        <pc:chgData name="Wordui, Tracy" userId="S::t.wordui@wlv.ac.uk::48ad5f77-e121-419b-b975-5d483725bc82" providerId="AD" clId="Web-{6D07AB97-BC78-2891-32A7-852DB86345E9}" dt="2022-03-07T17:28:25.517" v="699"/>
        <pc:sldMkLst>
          <pc:docMk/>
          <pc:sldMk cId="21403527" sldId="269"/>
        </pc:sldMkLst>
        <pc:spChg chg="mod">
          <ac:chgData name="Wordui, Tracy" userId="S::t.wordui@wlv.ac.uk::48ad5f77-e121-419b-b975-5d483725bc82" providerId="AD" clId="Web-{6D07AB97-BC78-2891-32A7-852DB86345E9}" dt="2022-03-07T16:48:35.100" v="358" actId="1076"/>
          <ac:spMkLst>
            <pc:docMk/>
            <pc:sldMk cId="21403527" sldId="269"/>
            <ac:spMk id="6" creationId="{F9DA3C8A-00E5-4DA2-BEA0-B371E094999B}"/>
          </ac:spMkLst>
        </pc:spChg>
        <pc:spChg chg="add del mod">
          <ac:chgData name="Wordui, Tracy" userId="S::t.wordui@wlv.ac.uk::48ad5f77-e121-419b-b975-5d483725bc82" providerId="AD" clId="Web-{6D07AB97-BC78-2891-32A7-852DB86345E9}" dt="2022-03-07T16:49:00.632" v="365"/>
          <ac:spMkLst>
            <pc:docMk/>
            <pc:sldMk cId="21403527" sldId="269"/>
            <ac:spMk id="9" creationId="{E6EEC45F-F650-41ED-8766-C276F273ECFC}"/>
          </ac:spMkLst>
        </pc:spChg>
        <pc:spChg chg="add del mod">
          <ac:chgData name="Wordui, Tracy" userId="S::t.wordui@wlv.ac.uk::48ad5f77-e121-419b-b975-5d483725bc82" providerId="AD" clId="Web-{6D07AB97-BC78-2891-32A7-852DB86345E9}" dt="2022-03-07T17:05:36.281" v="567"/>
          <ac:spMkLst>
            <pc:docMk/>
            <pc:sldMk cId="21403527" sldId="269"/>
            <ac:spMk id="12" creationId="{B9C39F48-7E6B-49D5-9CEF-4BCE76680421}"/>
          </ac:spMkLst>
        </pc:spChg>
        <pc:spChg chg="add mod">
          <ac:chgData name="Wordui, Tracy" userId="S::t.wordui@wlv.ac.uk::48ad5f77-e121-419b-b975-5d483725bc82" providerId="AD" clId="Web-{6D07AB97-BC78-2891-32A7-852DB86345E9}" dt="2022-03-07T17:05:30.172" v="564" actId="14100"/>
          <ac:spMkLst>
            <pc:docMk/>
            <pc:sldMk cId="21403527" sldId="269"/>
            <ac:spMk id="15" creationId="{DD9E7424-FAB2-461C-A079-55DC93569FBE}"/>
          </ac:spMkLst>
        </pc:spChg>
        <pc:spChg chg="del">
          <ac:chgData name="Wordui, Tracy" userId="S::t.wordui@wlv.ac.uk::48ad5f77-e121-419b-b975-5d483725bc82" providerId="AD" clId="Web-{6D07AB97-BC78-2891-32A7-852DB86345E9}" dt="2022-03-07T17:05:22.437" v="563"/>
          <ac:spMkLst>
            <pc:docMk/>
            <pc:sldMk cId="21403527" sldId="269"/>
            <ac:spMk id="19" creationId="{5B4F63C0-14AA-4205-89E9-04CEBCEAED20}"/>
          </ac:spMkLst>
        </pc:spChg>
        <pc:picChg chg="mod">
          <ac:chgData name="Wordui, Tracy" userId="S::t.wordui@wlv.ac.uk::48ad5f77-e121-419b-b975-5d483725bc82" providerId="AD" clId="Web-{6D07AB97-BC78-2891-32A7-852DB86345E9}" dt="2022-03-07T16:48:26.475" v="357" actId="1076"/>
          <ac:picMkLst>
            <pc:docMk/>
            <pc:sldMk cId="21403527" sldId="269"/>
            <ac:picMk id="5" creationId="{18F4B5D7-CF51-47E9-99FE-8F959708D580}"/>
          </ac:picMkLst>
        </pc:picChg>
        <pc:picChg chg="del">
          <ac:chgData name="Wordui, Tracy" userId="S::t.wordui@wlv.ac.uk::48ad5f77-e121-419b-b975-5d483725bc82" providerId="AD" clId="Web-{6D07AB97-BC78-2891-32A7-852DB86345E9}" dt="2022-03-07T17:05:39.812" v="568"/>
          <ac:picMkLst>
            <pc:docMk/>
            <pc:sldMk cId="21403527" sldId="269"/>
            <ac:picMk id="8" creationId="{061BF6FB-0764-4806-B030-DF5FF63DC2E4}"/>
          </ac:picMkLst>
        </pc:picChg>
        <pc:picChg chg="mod">
          <ac:chgData name="Wordui, Tracy" userId="S::t.wordui@wlv.ac.uk::48ad5f77-e121-419b-b975-5d483725bc82" providerId="AD" clId="Web-{6D07AB97-BC78-2891-32A7-852DB86345E9}" dt="2022-03-07T16:48:36.647" v="359" actId="1076"/>
          <ac:picMkLst>
            <pc:docMk/>
            <pc:sldMk cId="21403527" sldId="269"/>
            <ac:picMk id="17" creationId="{AD459FD5-36C9-49AA-B013-B3C45D9C3923}"/>
          </ac:picMkLst>
        </pc:picChg>
        <pc:cxnChg chg="del">
          <ac:chgData name="Wordui, Tracy" userId="S::t.wordui@wlv.ac.uk::48ad5f77-e121-419b-b975-5d483725bc82" providerId="AD" clId="Web-{6D07AB97-BC78-2891-32A7-852DB86345E9}" dt="2022-03-07T17:28:25.517" v="699"/>
          <ac:cxnSpMkLst>
            <pc:docMk/>
            <pc:sldMk cId="21403527" sldId="269"/>
            <ac:cxnSpMk id="7" creationId="{1341958D-638E-49E9-B9BE-3C7F70015659}"/>
          </ac:cxnSpMkLst>
        </pc:cxnChg>
        <pc:cxnChg chg="add mod">
          <ac:chgData name="Wordui, Tracy" userId="S::t.wordui@wlv.ac.uk::48ad5f77-e121-419b-b975-5d483725bc82" providerId="AD" clId="Web-{6D07AB97-BC78-2891-32A7-852DB86345E9}" dt="2022-03-07T16:50:24.509" v="372" actId="14100"/>
          <ac:cxnSpMkLst>
            <pc:docMk/>
            <pc:sldMk cId="21403527" sldId="269"/>
            <ac:cxnSpMk id="18" creationId="{3531A230-EF26-4C01-8D79-CCD582B6E515}"/>
          </ac:cxnSpMkLst>
        </pc:cxnChg>
      </pc:sldChg>
      <pc:sldChg chg="addSp delSp modSp">
        <pc:chgData name="Wordui, Tracy" userId="S::t.wordui@wlv.ac.uk::48ad5f77-e121-419b-b975-5d483725bc82" providerId="AD" clId="Web-{6D07AB97-BC78-2891-32A7-852DB86345E9}" dt="2022-03-07T17:24:42.355" v="698" actId="20577"/>
        <pc:sldMkLst>
          <pc:docMk/>
          <pc:sldMk cId="3700314282" sldId="270"/>
        </pc:sldMkLst>
        <pc:spChg chg="add del">
          <ac:chgData name="Wordui, Tracy" userId="S::t.wordui@wlv.ac.uk::48ad5f77-e121-419b-b975-5d483725bc82" providerId="AD" clId="Web-{6D07AB97-BC78-2891-32A7-852DB86345E9}" dt="2022-03-07T16:52:40.263" v="392"/>
          <ac:spMkLst>
            <pc:docMk/>
            <pc:sldMk cId="3700314282" sldId="270"/>
            <ac:spMk id="9" creationId="{70099894-6942-447D-8BAC-A3B4A27F743C}"/>
          </ac:spMkLst>
        </pc:spChg>
        <pc:spChg chg="mod">
          <ac:chgData name="Wordui, Tracy" userId="S::t.wordui@wlv.ac.uk::48ad5f77-e121-419b-b975-5d483725bc82" providerId="AD" clId="Web-{6D07AB97-BC78-2891-32A7-852DB86345E9}" dt="2022-03-07T17:24:42.355" v="698" actId="20577"/>
          <ac:spMkLst>
            <pc:docMk/>
            <pc:sldMk cId="3700314282" sldId="270"/>
            <ac:spMk id="12" creationId="{44FC0B9D-7E9A-42E6-BDEB-3D7C6BF61D17}"/>
          </ac:spMkLst>
        </pc:spChg>
        <pc:spChg chg="add del mod">
          <ac:chgData name="Wordui, Tracy" userId="S::t.wordui@wlv.ac.uk::48ad5f77-e121-419b-b975-5d483725bc82" providerId="AD" clId="Web-{6D07AB97-BC78-2891-32A7-852DB86345E9}" dt="2022-03-07T16:52:38.950" v="391"/>
          <ac:spMkLst>
            <pc:docMk/>
            <pc:sldMk cId="3700314282" sldId="270"/>
            <ac:spMk id="13" creationId="{02FC2310-1977-4774-A890-1B9C98AF5331}"/>
          </ac:spMkLst>
        </pc:spChg>
        <pc:picChg chg="mod">
          <ac:chgData name="Wordui, Tracy" userId="S::t.wordui@wlv.ac.uk::48ad5f77-e121-419b-b975-5d483725bc82" providerId="AD" clId="Web-{6D07AB97-BC78-2891-32A7-852DB86345E9}" dt="2022-03-07T17:22:42.026" v="690" actId="1076"/>
          <ac:picMkLst>
            <pc:docMk/>
            <pc:sldMk cId="3700314282" sldId="270"/>
            <ac:picMk id="3" creationId="{6D603638-DDD8-48BF-B719-A5A6E9130AA7}"/>
          </ac:picMkLst>
        </pc:picChg>
        <pc:picChg chg="add del">
          <ac:chgData name="Wordui, Tracy" userId="S::t.wordui@wlv.ac.uk::48ad5f77-e121-419b-b975-5d483725bc82" providerId="AD" clId="Web-{6D07AB97-BC78-2891-32A7-852DB86345E9}" dt="2022-03-07T16:40:08.588" v="259"/>
          <ac:picMkLst>
            <pc:docMk/>
            <pc:sldMk cId="3700314282" sldId="270"/>
            <ac:picMk id="20" creationId="{AFA55E5F-441A-48AE-BF79-BC3010269C57}"/>
          </ac:picMkLst>
        </pc:picChg>
      </pc:sldChg>
      <pc:sldChg chg="addSp modSp">
        <pc:chgData name="Wordui, Tracy" userId="S::t.wordui@wlv.ac.uk::48ad5f77-e121-419b-b975-5d483725bc82" providerId="AD" clId="Web-{6D07AB97-BC78-2891-32A7-852DB86345E9}" dt="2022-03-07T17:01:14.353" v="538" actId="20577"/>
        <pc:sldMkLst>
          <pc:docMk/>
          <pc:sldMk cId="3729763131" sldId="272"/>
        </pc:sldMkLst>
        <pc:spChg chg="add mod">
          <ac:chgData name="Wordui, Tracy" userId="S::t.wordui@wlv.ac.uk::48ad5f77-e121-419b-b975-5d483725bc82" providerId="AD" clId="Web-{6D07AB97-BC78-2891-32A7-852DB86345E9}" dt="2022-03-07T17:01:14.353" v="538" actId="20577"/>
          <ac:spMkLst>
            <pc:docMk/>
            <pc:sldMk cId="3729763131" sldId="272"/>
            <ac:spMk id="4" creationId="{C0FA697D-B3B8-4F57-9B4A-E0F87E7E095F}"/>
          </ac:spMkLst>
        </pc:spChg>
      </pc:sldChg>
      <pc:sldChg chg="addSp delSp modSp">
        <pc:chgData name="Wordui, Tracy" userId="S::t.wordui@wlv.ac.uk::48ad5f77-e121-419b-b975-5d483725bc82" providerId="AD" clId="Web-{6D07AB97-BC78-2891-32A7-852DB86345E9}" dt="2022-03-07T17:31:17.177" v="708" actId="1076"/>
        <pc:sldMkLst>
          <pc:docMk/>
          <pc:sldMk cId="4091839585" sldId="274"/>
        </pc:sldMkLst>
        <pc:spChg chg="add mod">
          <ac:chgData name="Wordui, Tracy" userId="S::t.wordui@wlv.ac.uk::48ad5f77-e121-419b-b975-5d483725bc82" providerId="AD" clId="Web-{6D07AB97-BC78-2891-32A7-852DB86345E9}" dt="2022-03-07T17:30:44.457" v="703" actId="14100"/>
          <ac:spMkLst>
            <pc:docMk/>
            <pc:sldMk cId="4091839585" sldId="274"/>
            <ac:spMk id="8" creationId="{3ECBA82B-8CF6-4D39-AC5D-089F0529A533}"/>
          </ac:spMkLst>
        </pc:spChg>
        <pc:picChg chg="mod">
          <ac:chgData name="Wordui, Tracy" userId="S::t.wordui@wlv.ac.uk::48ad5f77-e121-419b-b975-5d483725bc82" providerId="AD" clId="Web-{6D07AB97-BC78-2891-32A7-852DB86345E9}" dt="2022-03-07T17:31:17.177" v="708" actId="1076"/>
          <ac:picMkLst>
            <pc:docMk/>
            <pc:sldMk cId="4091839585" sldId="274"/>
            <ac:picMk id="4" creationId="{A6C239CD-7F68-4F30-B83B-2A0BD82B9172}"/>
          </ac:picMkLst>
        </pc:picChg>
        <pc:picChg chg="add">
          <ac:chgData name="Wordui, Tracy" userId="S::t.wordui@wlv.ac.uk::48ad5f77-e121-419b-b975-5d483725bc82" providerId="AD" clId="Web-{6D07AB97-BC78-2891-32A7-852DB86345E9}" dt="2022-03-07T17:31:09.036" v="707"/>
          <ac:picMkLst>
            <pc:docMk/>
            <pc:sldMk cId="4091839585" sldId="274"/>
            <ac:picMk id="11" creationId="{C1ED0A1E-BCEA-49BD-97B0-3F61F1AB5A3E}"/>
          </ac:picMkLst>
        </pc:picChg>
        <pc:picChg chg="add del mod">
          <ac:chgData name="Wordui, Tracy" userId="S::t.wordui@wlv.ac.uk::48ad5f77-e121-419b-b975-5d483725bc82" providerId="AD" clId="Web-{6D07AB97-BC78-2891-32A7-852DB86345E9}" dt="2022-03-07T17:30:59.770" v="706"/>
          <ac:picMkLst>
            <pc:docMk/>
            <pc:sldMk cId="4091839585" sldId="274"/>
            <ac:picMk id="20" creationId="{24787FB9-8DBE-4485-9AF1-EB83DBC5EFD7}"/>
          </ac:picMkLst>
        </pc:picChg>
      </pc:sldChg>
      <pc:sldChg chg="delSp modSp del">
        <pc:chgData name="Wordui, Tracy" userId="S::t.wordui@wlv.ac.uk::48ad5f77-e121-419b-b975-5d483725bc82" providerId="AD" clId="Web-{6D07AB97-BC78-2891-32A7-852DB86345E9}" dt="2022-03-07T16:37:52.116" v="225"/>
        <pc:sldMkLst>
          <pc:docMk/>
          <pc:sldMk cId="1582502726" sldId="276"/>
        </pc:sldMkLst>
        <pc:spChg chg="mod">
          <ac:chgData name="Wordui, Tracy" userId="S::t.wordui@wlv.ac.uk::48ad5f77-e121-419b-b975-5d483725bc82" providerId="AD" clId="Web-{6D07AB97-BC78-2891-32A7-852DB86345E9}" dt="2022-03-07T16:34:50.784" v="221" actId="20577"/>
          <ac:spMkLst>
            <pc:docMk/>
            <pc:sldMk cId="1582502726" sldId="276"/>
            <ac:spMk id="2" creationId="{3F6EB069-BAD5-4675-ABAC-45C76B96646B}"/>
          </ac:spMkLst>
        </pc:spChg>
        <pc:spChg chg="del">
          <ac:chgData name="Wordui, Tracy" userId="S::t.wordui@wlv.ac.uk::48ad5f77-e121-419b-b975-5d483725bc82" providerId="AD" clId="Web-{6D07AB97-BC78-2891-32A7-852DB86345E9}" dt="2022-03-07T16:13:34.065" v="179"/>
          <ac:spMkLst>
            <pc:docMk/>
            <pc:sldMk cId="1582502726" sldId="276"/>
            <ac:spMk id="3" creationId="{2808F3FB-E217-48C9-A4E1-90FCBBF507FC}"/>
          </ac:spMkLst>
        </pc:spChg>
      </pc:sldChg>
      <pc:sldChg chg="delSp">
        <pc:chgData name="Wordui, Tracy" userId="S::t.wordui@wlv.ac.uk::48ad5f77-e121-419b-b975-5d483725bc82" providerId="AD" clId="Web-{6D07AB97-BC78-2891-32A7-852DB86345E9}" dt="2022-03-07T17:31:27.771" v="709"/>
        <pc:sldMkLst>
          <pc:docMk/>
          <pc:sldMk cId="2159967361" sldId="277"/>
        </pc:sldMkLst>
        <pc:cxnChg chg="del">
          <ac:chgData name="Wordui, Tracy" userId="S::t.wordui@wlv.ac.uk::48ad5f77-e121-419b-b975-5d483725bc82" providerId="AD" clId="Web-{6D07AB97-BC78-2891-32A7-852DB86345E9}" dt="2022-03-07T17:31:27.771" v="709"/>
          <ac:cxnSpMkLst>
            <pc:docMk/>
            <pc:sldMk cId="2159967361" sldId="277"/>
            <ac:cxnSpMk id="12" creationId="{15B0FC28-9177-495D-B6E1-7064C81989F0}"/>
          </ac:cxnSpMkLst>
        </pc:cxnChg>
      </pc:sldChg>
      <pc:sldChg chg="modSp">
        <pc:chgData name="Wordui, Tracy" userId="S::t.wordui@wlv.ac.uk::48ad5f77-e121-419b-b975-5d483725bc82" providerId="AD" clId="Web-{6D07AB97-BC78-2891-32A7-852DB86345E9}" dt="2022-03-07T16:33:58.486" v="212" actId="20577"/>
        <pc:sldMkLst>
          <pc:docMk/>
          <pc:sldMk cId="2196074584" sldId="280"/>
        </pc:sldMkLst>
        <pc:spChg chg="mod">
          <ac:chgData name="Wordui, Tracy" userId="S::t.wordui@wlv.ac.uk::48ad5f77-e121-419b-b975-5d483725bc82" providerId="AD" clId="Web-{6D07AB97-BC78-2891-32A7-852DB86345E9}" dt="2022-03-07T16:33:58.486" v="212" actId="20577"/>
          <ac:spMkLst>
            <pc:docMk/>
            <pc:sldMk cId="2196074584" sldId="280"/>
            <ac:spMk id="3" creationId="{40545451-00C8-453D-830E-7F34214BBD84}"/>
          </ac:spMkLst>
        </pc:spChg>
      </pc:sldChg>
      <pc:sldChg chg="addSp delSp modSp add replId">
        <pc:chgData name="Wordui, Tracy" userId="S::t.wordui@wlv.ac.uk::48ad5f77-e121-419b-b975-5d483725bc82" providerId="AD" clId="Web-{6D07AB97-BC78-2891-32A7-852DB86345E9}" dt="2022-03-07T17:13:17.667" v="620" actId="1076"/>
        <pc:sldMkLst>
          <pc:docMk/>
          <pc:sldMk cId="1972764410" sldId="281"/>
        </pc:sldMkLst>
        <pc:spChg chg="mod">
          <ac:chgData name="Wordui, Tracy" userId="S::t.wordui@wlv.ac.uk::48ad5f77-e121-419b-b975-5d483725bc82" providerId="AD" clId="Web-{6D07AB97-BC78-2891-32A7-852DB86345E9}" dt="2022-03-07T16:59:35.007" v="521" actId="20577"/>
          <ac:spMkLst>
            <pc:docMk/>
            <pc:sldMk cId="1972764410" sldId="281"/>
            <ac:spMk id="2" creationId="{432F711E-1338-46BD-8B4F-CF37778F7AC3}"/>
          </ac:spMkLst>
        </pc:spChg>
        <pc:spChg chg="mod">
          <ac:chgData name="Wordui, Tracy" userId="S::t.wordui@wlv.ac.uk::48ad5f77-e121-419b-b975-5d483725bc82" providerId="AD" clId="Web-{6D07AB97-BC78-2891-32A7-852DB86345E9}" dt="2022-03-07T17:10:19.272" v="601" actId="20577"/>
          <ac:spMkLst>
            <pc:docMk/>
            <pc:sldMk cId="1972764410" sldId="281"/>
            <ac:spMk id="3" creationId="{C09BE1C8-1B5E-46C6-9536-6238D98FF097}"/>
          </ac:spMkLst>
        </pc:spChg>
        <pc:spChg chg="del">
          <ac:chgData name="Wordui, Tracy" userId="S::t.wordui@wlv.ac.uk::48ad5f77-e121-419b-b975-5d483725bc82" providerId="AD" clId="Web-{6D07AB97-BC78-2891-32A7-852DB86345E9}" dt="2022-03-07T16:37:57.992" v="226"/>
          <ac:spMkLst>
            <pc:docMk/>
            <pc:sldMk cId="1972764410" sldId="281"/>
            <ac:spMk id="4" creationId="{A57AD505-21EE-4FDD-8487-1879FD7575B5}"/>
          </ac:spMkLst>
        </pc:spChg>
        <pc:spChg chg="del">
          <ac:chgData name="Wordui, Tracy" userId="S::t.wordui@wlv.ac.uk::48ad5f77-e121-419b-b975-5d483725bc82" providerId="AD" clId="Web-{6D07AB97-BC78-2891-32A7-852DB86345E9}" dt="2022-03-07T16:51:30.105" v="375"/>
          <ac:spMkLst>
            <pc:docMk/>
            <pc:sldMk cId="1972764410" sldId="281"/>
            <ac:spMk id="6" creationId="{F9DA3C8A-00E5-4DA2-BEA0-B371E094999B}"/>
          </ac:spMkLst>
        </pc:spChg>
        <pc:spChg chg="del">
          <ac:chgData name="Wordui, Tracy" userId="S::t.wordui@wlv.ac.uk::48ad5f77-e121-419b-b975-5d483725bc82" providerId="AD" clId="Web-{6D07AB97-BC78-2891-32A7-852DB86345E9}" dt="2022-03-07T16:38:00.664" v="227"/>
          <ac:spMkLst>
            <pc:docMk/>
            <pc:sldMk cId="1972764410" sldId="281"/>
            <ac:spMk id="9" creationId="{E6EEC45F-F650-41ED-8766-C276F273ECFC}"/>
          </ac:spMkLst>
        </pc:spChg>
        <pc:spChg chg="mod">
          <ac:chgData name="Wordui, Tracy" userId="S::t.wordui@wlv.ac.uk::48ad5f77-e121-419b-b975-5d483725bc82" providerId="AD" clId="Web-{6D07AB97-BC78-2891-32A7-852DB86345E9}" dt="2022-03-07T16:57:58.833" v="489" actId="1076"/>
          <ac:spMkLst>
            <pc:docMk/>
            <pc:sldMk cId="1972764410" sldId="281"/>
            <ac:spMk id="13" creationId="{6857F78C-0866-4FD4-BA6E-D8BFA6E2AD6A}"/>
          </ac:spMkLst>
        </pc:spChg>
        <pc:spChg chg="mod">
          <ac:chgData name="Wordui, Tracy" userId="S::t.wordui@wlv.ac.uk::48ad5f77-e121-419b-b975-5d483725bc82" providerId="AD" clId="Web-{6D07AB97-BC78-2891-32A7-852DB86345E9}" dt="2022-03-07T16:58:10.661" v="492" actId="1076"/>
          <ac:spMkLst>
            <pc:docMk/>
            <pc:sldMk cId="1972764410" sldId="281"/>
            <ac:spMk id="16" creationId="{F0291BD1-260A-4E35-B35A-00B194110D84}"/>
          </ac:spMkLst>
        </pc:spChg>
        <pc:spChg chg="add">
          <ac:chgData name="Wordui, Tracy" userId="S::t.wordui@wlv.ac.uk::48ad5f77-e121-419b-b975-5d483725bc82" providerId="AD" clId="Web-{6D07AB97-BC78-2891-32A7-852DB86345E9}" dt="2022-03-07T16:51:31.292" v="377"/>
          <ac:spMkLst>
            <pc:docMk/>
            <pc:sldMk cId="1972764410" sldId="281"/>
            <ac:spMk id="18" creationId="{E8FEAADC-DA8B-4CA0-ABB1-322583EF6679}"/>
          </ac:spMkLst>
        </pc:spChg>
        <pc:spChg chg="del mod">
          <ac:chgData name="Wordui, Tracy" userId="S::t.wordui@wlv.ac.uk::48ad5f77-e121-419b-b975-5d483725bc82" providerId="AD" clId="Web-{6D07AB97-BC78-2891-32A7-852DB86345E9}" dt="2022-03-07T17:05:53.485" v="570"/>
          <ac:spMkLst>
            <pc:docMk/>
            <pc:sldMk cId="1972764410" sldId="281"/>
            <ac:spMk id="19" creationId="{5B4F63C0-14AA-4205-89E9-04CEBCEAED20}"/>
          </ac:spMkLst>
        </pc:spChg>
        <pc:spChg chg="add del">
          <ac:chgData name="Wordui, Tracy" userId="S::t.wordui@wlv.ac.uk::48ad5f77-e121-419b-b975-5d483725bc82" providerId="AD" clId="Web-{6D07AB97-BC78-2891-32A7-852DB86345E9}" dt="2022-03-07T16:51:50.308" v="384"/>
          <ac:spMkLst>
            <pc:docMk/>
            <pc:sldMk cId="1972764410" sldId="281"/>
            <ac:spMk id="29" creationId="{6C24A5DE-7D3F-4FEA-9001-08355F5E6E14}"/>
          </ac:spMkLst>
        </pc:spChg>
        <pc:spChg chg="add del">
          <ac:chgData name="Wordui, Tracy" userId="S::t.wordui@wlv.ac.uk::48ad5f77-e121-419b-b975-5d483725bc82" providerId="AD" clId="Web-{6D07AB97-BC78-2891-32A7-852DB86345E9}" dt="2022-03-07T16:51:49.355" v="383"/>
          <ac:spMkLst>
            <pc:docMk/>
            <pc:sldMk cId="1972764410" sldId="281"/>
            <ac:spMk id="31" creationId="{DAA3DF0E-4FB3-479F-97F9-C61E1B67FF6C}"/>
          </ac:spMkLst>
        </pc:spChg>
        <pc:spChg chg="add mod">
          <ac:chgData name="Wordui, Tracy" userId="S::t.wordui@wlv.ac.uk::48ad5f77-e121-419b-b975-5d483725bc82" providerId="AD" clId="Web-{6D07AB97-BC78-2891-32A7-852DB86345E9}" dt="2022-03-07T17:06:12.079" v="579" actId="1076"/>
          <ac:spMkLst>
            <pc:docMk/>
            <pc:sldMk cId="1972764410" sldId="281"/>
            <ac:spMk id="34" creationId="{95B00B8D-C9EA-49FC-93C9-D7B975300C2C}"/>
          </ac:spMkLst>
        </pc:spChg>
        <pc:spChg chg="add mod">
          <ac:chgData name="Wordui, Tracy" userId="S::t.wordui@wlv.ac.uk::48ad5f77-e121-419b-b975-5d483725bc82" providerId="AD" clId="Web-{6D07AB97-BC78-2891-32A7-852DB86345E9}" dt="2022-03-07T16:57:47.582" v="486" actId="14100"/>
          <ac:spMkLst>
            <pc:docMk/>
            <pc:sldMk cId="1972764410" sldId="281"/>
            <ac:spMk id="36" creationId="{93973601-69BC-4BAD-A888-364D09BA2692}"/>
          </ac:spMkLst>
        </pc:spChg>
        <pc:spChg chg="add mod">
          <ac:chgData name="Wordui, Tracy" userId="S::t.wordui@wlv.ac.uk::48ad5f77-e121-419b-b975-5d483725bc82" providerId="AD" clId="Web-{6D07AB97-BC78-2891-32A7-852DB86345E9}" dt="2022-03-07T16:58:57.537" v="509" actId="20577"/>
          <ac:spMkLst>
            <pc:docMk/>
            <pc:sldMk cId="1972764410" sldId="281"/>
            <ac:spMk id="37" creationId="{13FB798E-B81A-4238-8145-953980862F59}"/>
          </ac:spMkLst>
        </pc:spChg>
        <pc:spChg chg="add mod">
          <ac:chgData name="Wordui, Tracy" userId="S::t.wordui@wlv.ac.uk::48ad5f77-e121-419b-b975-5d483725bc82" providerId="AD" clId="Web-{6D07AB97-BC78-2891-32A7-852DB86345E9}" dt="2022-03-07T17:02:24.214" v="548"/>
          <ac:spMkLst>
            <pc:docMk/>
            <pc:sldMk cId="1972764410" sldId="281"/>
            <ac:spMk id="40" creationId="{15AB8F26-540D-4A7B-94C4-B632B455E8CB}"/>
          </ac:spMkLst>
        </pc:spChg>
        <pc:picChg chg="del">
          <ac:chgData name="Wordui, Tracy" userId="S::t.wordui@wlv.ac.uk::48ad5f77-e121-419b-b975-5d483725bc82" providerId="AD" clId="Web-{6D07AB97-BC78-2891-32A7-852DB86345E9}" dt="2022-03-07T16:51:27.839" v="374"/>
          <ac:picMkLst>
            <pc:docMk/>
            <pc:sldMk cId="1972764410" sldId="281"/>
            <ac:picMk id="5" creationId="{18F4B5D7-CF51-47E9-99FE-8F959708D580}"/>
          </ac:picMkLst>
        </pc:picChg>
        <pc:picChg chg="mod">
          <ac:chgData name="Wordui, Tracy" userId="S::t.wordui@wlv.ac.uk::48ad5f77-e121-419b-b975-5d483725bc82" providerId="AD" clId="Web-{6D07AB97-BC78-2891-32A7-852DB86345E9}" dt="2022-03-07T16:52:15.793" v="386" actId="1076"/>
          <ac:picMkLst>
            <pc:docMk/>
            <pc:sldMk cId="1972764410" sldId="281"/>
            <ac:picMk id="8" creationId="{061BF6FB-0764-4806-B030-DF5FF63DC2E4}"/>
          </ac:picMkLst>
        </pc:picChg>
        <pc:picChg chg="mod">
          <ac:chgData name="Wordui, Tracy" userId="S::t.wordui@wlv.ac.uk::48ad5f77-e121-419b-b975-5d483725bc82" providerId="AD" clId="Web-{6D07AB97-BC78-2891-32A7-852DB86345E9}" dt="2022-03-07T16:58:06.692" v="491" actId="1076"/>
          <ac:picMkLst>
            <pc:docMk/>
            <pc:sldMk cId="1972764410" sldId="281"/>
            <ac:picMk id="10" creationId="{4865D72A-005A-46B0-8AED-0DA79C2A6A42}"/>
          </ac:picMkLst>
        </pc:picChg>
        <pc:picChg chg="mod">
          <ac:chgData name="Wordui, Tracy" userId="S::t.wordui@wlv.ac.uk::48ad5f77-e121-419b-b975-5d483725bc82" providerId="AD" clId="Web-{6D07AB97-BC78-2891-32A7-852DB86345E9}" dt="2022-03-07T16:57:55.833" v="488" actId="1076"/>
          <ac:picMkLst>
            <pc:docMk/>
            <pc:sldMk cId="1972764410" sldId="281"/>
            <ac:picMk id="11" creationId="{7750B833-A3B3-43F3-90CE-2FD1F8EF05BC}"/>
          </ac:picMkLst>
        </pc:picChg>
        <pc:picChg chg="add mod">
          <ac:chgData name="Wordui, Tracy" userId="S::t.wordui@wlv.ac.uk::48ad5f77-e121-419b-b975-5d483725bc82" providerId="AD" clId="Web-{6D07AB97-BC78-2891-32A7-852DB86345E9}" dt="2022-03-07T17:12:03.634" v="611" actId="1076"/>
          <ac:picMkLst>
            <pc:docMk/>
            <pc:sldMk cId="1972764410" sldId="281"/>
            <ac:picMk id="12" creationId="{465BE120-6B7F-4842-B265-53B1CCC7C132}"/>
          </ac:picMkLst>
        </pc:picChg>
        <pc:picChg chg="add">
          <ac:chgData name="Wordui, Tracy" userId="S::t.wordui@wlv.ac.uk::48ad5f77-e121-419b-b975-5d483725bc82" providerId="AD" clId="Web-{6D07AB97-BC78-2891-32A7-852DB86345E9}" dt="2022-03-07T16:51:31.292" v="376"/>
          <ac:picMkLst>
            <pc:docMk/>
            <pc:sldMk cId="1972764410" sldId="281"/>
            <ac:picMk id="15" creationId="{AAF1E583-A028-4319-B75E-8B9F163C8BE4}"/>
          </ac:picMkLst>
        </pc:picChg>
        <pc:picChg chg="del mod">
          <ac:chgData name="Wordui, Tracy" userId="S::t.wordui@wlv.ac.uk::48ad5f77-e121-419b-b975-5d483725bc82" providerId="AD" clId="Web-{6D07AB97-BC78-2891-32A7-852DB86345E9}" dt="2022-03-07T16:51:27.198" v="373"/>
          <ac:picMkLst>
            <pc:docMk/>
            <pc:sldMk cId="1972764410" sldId="281"/>
            <ac:picMk id="17" creationId="{AD459FD5-36C9-49AA-B013-B3C45D9C3923}"/>
          </ac:picMkLst>
        </pc:picChg>
        <pc:picChg chg="del mod">
          <ac:chgData name="Wordui, Tracy" userId="S::t.wordui@wlv.ac.uk::48ad5f77-e121-419b-b975-5d483725bc82" providerId="AD" clId="Web-{6D07AB97-BC78-2891-32A7-852DB86345E9}" dt="2022-03-07T17:11:41.477" v="607"/>
          <ac:picMkLst>
            <pc:docMk/>
            <pc:sldMk cId="1972764410" sldId="281"/>
            <ac:picMk id="20" creationId="{AFA55E5F-441A-48AE-BF79-BC3010269C57}"/>
          </ac:picMkLst>
        </pc:picChg>
        <pc:picChg chg="mod">
          <ac:chgData name="Wordui, Tracy" userId="S::t.wordui@wlv.ac.uk::48ad5f77-e121-419b-b975-5d483725bc82" providerId="AD" clId="Web-{6D07AB97-BC78-2891-32A7-852DB86345E9}" dt="2022-03-07T17:10:13.100" v="599" actId="1076"/>
          <ac:picMkLst>
            <pc:docMk/>
            <pc:sldMk cId="1972764410" sldId="281"/>
            <ac:picMk id="21" creationId="{299F12D6-1E81-4212-A0D1-1127578084D7}"/>
          </ac:picMkLst>
        </pc:picChg>
        <pc:picChg chg="add del mod">
          <ac:chgData name="Wordui, Tracy" userId="S::t.wordui@wlv.ac.uk::48ad5f77-e121-419b-b975-5d483725bc82" providerId="AD" clId="Web-{6D07AB97-BC78-2891-32A7-852DB86345E9}" dt="2022-03-07T16:40:08.245" v="258"/>
          <ac:picMkLst>
            <pc:docMk/>
            <pc:sldMk cId="1972764410" sldId="281"/>
            <ac:picMk id="22" creationId="{309CBFC9-2272-4349-BC17-A6298D1BCB1B}"/>
          </ac:picMkLst>
        </pc:picChg>
        <pc:picChg chg="add">
          <ac:chgData name="Wordui, Tracy" userId="S::t.wordui@wlv.ac.uk::48ad5f77-e121-419b-b975-5d483725bc82" providerId="AD" clId="Web-{6D07AB97-BC78-2891-32A7-852DB86345E9}" dt="2022-03-07T16:51:31.308" v="378"/>
          <ac:picMkLst>
            <pc:docMk/>
            <pc:sldMk cId="1972764410" sldId="281"/>
            <ac:picMk id="27" creationId="{0AE5F590-35F6-49E6-B2BF-515D3A393AA5}"/>
          </ac:picMkLst>
        </pc:picChg>
        <pc:picChg chg="add mod">
          <ac:chgData name="Wordui, Tracy" userId="S::t.wordui@wlv.ac.uk::48ad5f77-e121-419b-b975-5d483725bc82" providerId="AD" clId="Web-{6D07AB97-BC78-2891-32A7-852DB86345E9}" dt="2022-03-07T16:59:22.413" v="513" actId="1076"/>
          <ac:picMkLst>
            <pc:docMk/>
            <pc:sldMk cId="1972764410" sldId="281"/>
            <ac:picMk id="38" creationId="{96EA3C95-79C6-4924-B2D7-EC4047F3402A}"/>
          </ac:picMkLst>
        </pc:picChg>
        <pc:picChg chg="add mod">
          <ac:chgData name="Wordui, Tracy" userId="S::t.wordui@wlv.ac.uk::48ad5f77-e121-419b-b975-5d483725bc82" providerId="AD" clId="Web-{6D07AB97-BC78-2891-32A7-852DB86345E9}" dt="2022-03-07T17:13:17.667" v="620" actId="1076"/>
          <ac:picMkLst>
            <pc:docMk/>
            <pc:sldMk cId="1972764410" sldId="281"/>
            <ac:picMk id="44" creationId="{99241798-F69D-40D8-8A1F-728C247F6D56}"/>
          </ac:picMkLst>
        </pc:picChg>
        <pc:cxnChg chg="del">
          <ac:chgData name="Wordui, Tracy" userId="S::t.wordui@wlv.ac.uk::48ad5f77-e121-419b-b975-5d483725bc82" providerId="AD" clId="Web-{6D07AB97-BC78-2891-32A7-852DB86345E9}" dt="2022-03-07T16:38:55.196" v="242"/>
          <ac:cxnSpMkLst>
            <pc:docMk/>
            <pc:sldMk cId="1972764410" sldId="281"/>
            <ac:cxnSpMk id="7" creationId="{1341958D-638E-49E9-B9BE-3C7F70015659}"/>
          </ac:cxnSpMkLst>
        </pc:cxnChg>
        <pc:cxnChg chg="del">
          <ac:chgData name="Wordui, Tracy" userId="S::t.wordui@wlv.ac.uk::48ad5f77-e121-419b-b975-5d483725bc82" providerId="AD" clId="Web-{6D07AB97-BC78-2891-32A7-852DB86345E9}" dt="2022-03-07T16:38:54.118" v="241"/>
          <ac:cxnSpMkLst>
            <pc:docMk/>
            <pc:sldMk cId="1972764410" sldId="281"/>
            <ac:cxnSpMk id="14" creationId="{48119B31-007A-4E57-A87F-31948BA5306E}"/>
          </ac:cxnSpMkLst>
        </pc:cxnChg>
        <pc:cxnChg chg="add del">
          <ac:chgData name="Wordui, Tracy" userId="S::t.wordui@wlv.ac.uk::48ad5f77-e121-419b-b975-5d483725bc82" providerId="AD" clId="Web-{6D07AB97-BC78-2891-32A7-852DB86345E9}" dt="2022-03-07T16:51:47.574" v="382"/>
          <ac:cxnSpMkLst>
            <pc:docMk/>
            <pc:sldMk cId="1972764410" sldId="281"/>
            <ac:cxnSpMk id="33" creationId="{D587C809-E3DF-4A3B-B4A7-C7B996AC2681}"/>
          </ac:cxnSpMkLst>
        </pc:cxnChg>
        <pc:cxnChg chg="add mod">
          <ac:chgData name="Wordui, Tracy" userId="S::t.wordui@wlv.ac.uk::48ad5f77-e121-419b-b975-5d483725bc82" providerId="AD" clId="Web-{6D07AB97-BC78-2891-32A7-852DB86345E9}" dt="2022-03-07T17:02:29.933" v="549" actId="14100"/>
          <ac:cxnSpMkLst>
            <pc:docMk/>
            <pc:sldMk cId="1972764410" sldId="281"/>
            <ac:cxnSpMk id="39" creationId="{6605DEE0-C853-46AD-A899-CC20600F028A}"/>
          </ac:cxnSpMkLst>
        </pc:cxnChg>
        <pc:cxnChg chg="add mod">
          <ac:chgData name="Wordui, Tracy" userId="S::t.wordui@wlv.ac.uk::48ad5f77-e121-419b-b975-5d483725bc82" providerId="AD" clId="Web-{6D07AB97-BC78-2891-32A7-852DB86345E9}" dt="2022-03-07T17:03:19.106" v="558" actId="14100"/>
          <ac:cxnSpMkLst>
            <pc:docMk/>
            <pc:sldMk cId="1972764410" sldId="281"/>
            <ac:cxnSpMk id="41" creationId="{B771D78F-7F7B-4FB1-A54E-3BDD24310753}"/>
          </ac:cxnSpMkLst>
        </pc:cxnChg>
        <pc:cxnChg chg="add mod">
          <ac:chgData name="Wordui, Tracy" userId="S::t.wordui@wlv.ac.uk::48ad5f77-e121-419b-b975-5d483725bc82" providerId="AD" clId="Web-{6D07AB97-BC78-2891-32A7-852DB86345E9}" dt="2022-03-07T17:03:12.449" v="556" actId="14100"/>
          <ac:cxnSpMkLst>
            <pc:docMk/>
            <pc:sldMk cId="1972764410" sldId="281"/>
            <ac:cxnSpMk id="42" creationId="{6461520C-225F-44F2-992C-D4EDE278EC5F}"/>
          </ac:cxnSpMkLst>
        </pc:cxnChg>
      </pc:sldChg>
      <pc:sldChg chg="addSp delSp modSp add replId">
        <pc:chgData name="Wordui, Tracy" userId="S::t.wordui@wlv.ac.uk::48ad5f77-e121-419b-b975-5d483725bc82" providerId="AD" clId="Web-{6D07AB97-BC78-2891-32A7-852DB86345E9}" dt="2022-03-07T17:14:21.668" v="624" actId="20577"/>
        <pc:sldMkLst>
          <pc:docMk/>
          <pc:sldMk cId="2714135431" sldId="282"/>
        </pc:sldMkLst>
        <pc:spChg chg="mod">
          <ac:chgData name="Wordui, Tracy" userId="S::t.wordui@wlv.ac.uk::48ad5f77-e121-419b-b975-5d483725bc82" providerId="AD" clId="Web-{6D07AB97-BC78-2891-32A7-852DB86345E9}" dt="2022-03-07T17:14:21.668" v="624" actId="20577"/>
          <ac:spMkLst>
            <pc:docMk/>
            <pc:sldMk cId="2714135431" sldId="282"/>
            <ac:spMk id="2" creationId="{432F711E-1338-46BD-8B4F-CF37778F7AC3}"/>
          </ac:spMkLst>
        </pc:spChg>
        <pc:spChg chg="mod">
          <ac:chgData name="Wordui, Tracy" userId="S::t.wordui@wlv.ac.uk::48ad5f77-e121-419b-b975-5d483725bc82" providerId="AD" clId="Web-{6D07AB97-BC78-2891-32A7-852DB86345E9}" dt="2022-03-07T17:13:50.668" v="623" actId="20577"/>
          <ac:spMkLst>
            <pc:docMk/>
            <pc:sldMk cId="2714135431" sldId="282"/>
            <ac:spMk id="3" creationId="{C09BE1C8-1B5E-46C6-9536-6238D98FF097}"/>
          </ac:spMkLst>
        </pc:spChg>
        <pc:spChg chg="del">
          <ac:chgData name="Wordui, Tracy" userId="S::t.wordui@wlv.ac.uk::48ad5f77-e121-419b-b975-5d483725bc82" providerId="AD" clId="Web-{6D07AB97-BC78-2891-32A7-852DB86345E9}" dt="2022-03-07T17:13:35.839" v="621"/>
          <ac:spMkLst>
            <pc:docMk/>
            <pc:sldMk cId="2714135431" sldId="282"/>
            <ac:spMk id="36" creationId="{93973601-69BC-4BAD-A888-364D09BA2692}"/>
          </ac:spMkLst>
        </pc:spChg>
        <pc:spChg chg="mod">
          <ac:chgData name="Wordui, Tracy" userId="S::t.wordui@wlv.ac.uk::48ad5f77-e121-419b-b975-5d483725bc82" providerId="AD" clId="Web-{6D07AB97-BC78-2891-32A7-852DB86345E9}" dt="2022-03-07T17:07:08.408" v="590" actId="20577"/>
          <ac:spMkLst>
            <pc:docMk/>
            <pc:sldMk cId="2714135431" sldId="282"/>
            <ac:spMk id="37" creationId="{13FB798E-B81A-4238-8145-953980862F59}"/>
          </ac:spMkLst>
        </pc:spChg>
        <pc:picChg chg="add mod">
          <ac:chgData name="Wordui, Tracy" userId="S::t.wordui@wlv.ac.uk::48ad5f77-e121-419b-b975-5d483725bc82" providerId="AD" clId="Web-{6D07AB97-BC78-2891-32A7-852DB86345E9}" dt="2022-03-07T17:10:56.648" v="605" actId="1076"/>
          <ac:picMkLst>
            <pc:docMk/>
            <pc:sldMk cId="2714135431" sldId="282"/>
            <ac:picMk id="4" creationId="{7C989DC1-2F97-454F-88FF-39182361DD72}"/>
          </ac:picMkLst>
        </pc:picChg>
        <pc:picChg chg="add del mod">
          <ac:chgData name="Wordui, Tracy" userId="S::t.wordui@wlv.ac.uk::48ad5f77-e121-419b-b975-5d483725bc82" providerId="AD" clId="Web-{6D07AB97-BC78-2891-32A7-852DB86345E9}" dt="2022-03-07T17:12:32.291" v="614"/>
          <ac:picMkLst>
            <pc:docMk/>
            <pc:sldMk cId="2714135431" sldId="282"/>
            <ac:picMk id="5" creationId="{801361A7-F6D8-4A25-A123-16671C67BB80}"/>
          </ac:picMkLst>
        </pc:picChg>
        <pc:picChg chg="del">
          <ac:chgData name="Wordui, Tracy" userId="S::t.wordui@wlv.ac.uk::48ad5f77-e121-419b-b975-5d483725bc82" providerId="AD" clId="Web-{6D07AB97-BC78-2891-32A7-852DB86345E9}" dt="2022-03-07T17:11:22.086" v="606"/>
          <ac:picMkLst>
            <pc:docMk/>
            <pc:sldMk cId="2714135431" sldId="282"/>
            <ac:picMk id="12" creationId="{465BE120-6B7F-4842-B265-53B1CCC7C132}"/>
          </ac:picMkLst>
        </pc:picChg>
        <pc:picChg chg="del">
          <ac:chgData name="Wordui, Tracy" userId="S::t.wordui@wlv.ac.uk::48ad5f77-e121-419b-b975-5d483725bc82" providerId="AD" clId="Web-{6D07AB97-BC78-2891-32A7-852DB86345E9}" dt="2022-03-07T17:07:11.064" v="591"/>
          <ac:picMkLst>
            <pc:docMk/>
            <pc:sldMk cId="2714135431" sldId="282"/>
            <ac:picMk id="38" creationId="{96EA3C95-79C6-4924-B2D7-EC4047F3402A}"/>
          </ac:picMkLst>
        </pc:picChg>
      </pc:sldChg>
      <pc:sldChg chg="add del replId">
        <pc:chgData name="Wordui, Tracy" userId="S::t.wordui@wlv.ac.uk::48ad5f77-e121-419b-b975-5d483725bc82" providerId="AD" clId="Web-{6D07AB97-BC78-2891-32A7-852DB86345E9}" dt="2022-03-07T17:12:42.729" v="616"/>
        <pc:sldMkLst>
          <pc:docMk/>
          <pc:sldMk cId="1186867258" sldId="283"/>
        </pc:sldMkLst>
      </pc:sldChg>
      <pc:sldChg chg="addSp delSp modSp add replId">
        <pc:chgData name="Wordui, Tracy" userId="S::t.wordui@wlv.ac.uk::48ad5f77-e121-419b-b975-5d483725bc82" providerId="AD" clId="Web-{6D07AB97-BC78-2891-32A7-852DB86345E9}" dt="2022-03-07T17:19:47.176" v="672" actId="14100"/>
        <pc:sldMkLst>
          <pc:docMk/>
          <pc:sldMk cId="1225293356" sldId="283"/>
        </pc:sldMkLst>
        <pc:spChg chg="mod">
          <ac:chgData name="Wordui, Tracy" userId="S::t.wordui@wlv.ac.uk::48ad5f77-e121-419b-b975-5d483725bc82" providerId="AD" clId="Web-{6D07AB97-BC78-2891-32A7-852DB86345E9}" dt="2022-03-07T17:18:46.644" v="667" actId="20577"/>
          <ac:spMkLst>
            <pc:docMk/>
            <pc:sldMk cId="1225293356" sldId="283"/>
            <ac:spMk id="3" creationId="{C09BE1C8-1B5E-46C6-9536-6238D98FF097}"/>
          </ac:spMkLst>
        </pc:spChg>
        <pc:spChg chg="add del mod">
          <ac:chgData name="Wordui, Tracy" userId="S::t.wordui@wlv.ac.uk::48ad5f77-e121-419b-b975-5d483725bc82" providerId="AD" clId="Web-{6D07AB97-BC78-2891-32A7-852DB86345E9}" dt="2022-03-07T17:17:52.189" v="651"/>
          <ac:spMkLst>
            <pc:docMk/>
            <pc:sldMk cId="1225293356" sldId="283"/>
            <ac:spMk id="6" creationId="{2EEA343B-8255-485F-B0B9-176E28C83004}"/>
          </ac:spMkLst>
        </pc:spChg>
        <pc:spChg chg="mod">
          <ac:chgData name="Wordui, Tracy" userId="S::t.wordui@wlv.ac.uk::48ad5f77-e121-419b-b975-5d483725bc82" providerId="AD" clId="Web-{6D07AB97-BC78-2891-32A7-852DB86345E9}" dt="2022-03-07T17:17:04.735" v="646" actId="14100"/>
          <ac:spMkLst>
            <pc:docMk/>
            <pc:sldMk cId="1225293356" sldId="283"/>
            <ac:spMk id="34" creationId="{95B00B8D-C9EA-49FC-93C9-D7B975300C2C}"/>
          </ac:spMkLst>
        </pc:spChg>
        <pc:spChg chg="mod">
          <ac:chgData name="Wordui, Tracy" userId="S::t.wordui@wlv.ac.uk::48ad5f77-e121-419b-b975-5d483725bc82" providerId="AD" clId="Web-{6D07AB97-BC78-2891-32A7-852DB86345E9}" dt="2022-03-07T17:14:50.419" v="630" actId="20577"/>
          <ac:spMkLst>
            <pc:docMk/>
            <pc:sldMk cId="1225293356" sldId="283"/>
            <ac:spMk id="37" creationId="{13FB798E-B81A-4238-8145-953980862F59}"/>
          </ac:spMkLst>
        </pc:spChg>
        <pc:picChg chg="del">
          <ac:chgData name="Wordui, Tracy" userId="S::t.wordui@wlv.ac.uk::48ad5f77-e121-419b-b975-5d483725bc82" providerId="AD" clId="Web-{6D07AB97-BC78-2891-32A7-852DB86345E9}" dt="2022-03-07T17:14:44.200" v="629"/>
          <ac:picMkLst>
            <pc:docMk/>
            <pc:sldMk cId="1225293356" sldId="283"/>
            <ac:picMk id="4" creationId="{7C989DC1-2F97-454F-88FF-39182361DD72}"/>
          </ac:picMkLst>
        </pc:picChg>
        <pc:picChg chg="add mod">
          <ac:chgData name="Wordui, Tracy" userId="S::t.wordui@wlv.ac.uk::48ad5f77-e121-419b-b975-5d483725bc82" providerId="AD" clId="Web-{6D07AB97-BC78-2891-32A7-852DB86345E9}" dt="2022-03-07T17:15:16.592" v="634" actId="1076"/>
          <ac:picMkLst>
            <pc:docMk/>
            <pc:sldMk cId="1225293356" sldId="283"/>
            <ac:picMk id="5" creationId="{E4D7AB20-D06A-4097-8708-4C33AAC09088}"/>
          </ac:picMkLst>
        </pc:picChg>
        <pc:picChg chg="del">
          <ac:chgData name="Wordui, Tracy" userId="S::t.wordui@wlv.ac.uk::48ad5f77-e121-419b-b975-5d483725bc82" providerId="AD" clId="Web-{6D07AB97-BC78-2891-32A7-852DB86345E9}" dt="2022-03-07T17:17:07.344" v="647"/>
          <ac:picMkLst>
            <pc:docMk/>
            <pc:sldMk cId="1225293356" sldId="283"/>
            <ac:picMk id="8" creationId="{061BF6FB-0764-4806-B030-DF5FF63DC2E4}"/>
          </ac:picMkLst>
        </pc:picChg>
        <pc:picChg chg="add">
          <ac:chgData name="Wordui, Tracy" userId="S::t.wordui@wlv.ac.uk::48ad5f77-e121-419b-b975-5d483725bc82" providerId="AD" clId="Web-{6D07AB97-BC78-2891-32A7-852DB86345E9}" dt="2022-03-07T17:19:10.519" v="670"/>
          <ac:picMkLst>
            <pc:docMk/>
            <pc:sldMk cId="1225293356" sldId="283"/>
            <ac:picMk id="9" creationId="{D44FFC3D-2102-420F-BA04-6E10071ADA38}"/>
          </ac:picMkLst>
        </pc:picChg>
        <pc:picChg chg="del mod">
          <ac:chgData name="Wordui, Tracy" userId="S::t.wordui@wlv.ac.uk::48ad5f77-e121-419b-b975-5d483725bc82" providerId="AD" clId="Web-{6D07AB97-BC78-2891-32A7-852DB86345E9}" dt="2022-03-07T17:19:09.425" v="669"/>
          <ac:picMkLst>
            <pc:docMk/>
            <pc:sldMk cId="1225293356" sldId="283"/>
            <ac:picMk id="20" creationId="{AFA55E5F-441A-48AE-BF79-BC3010269C57}"/>
          </ac:picMkLst>
        </pc:picChg>
        <pc:picChg chg="mod">
          <ac:chgData name="Wordui, Tracy" userId="S::t.wordui@wlv.ac.uk::48ad5f77-e121-419b-b975-5d483725bc82" providerId="AD" clId="Web-{6D07AB97-BC78-2891-32A7-852DB86345E9}" dt="2022-03-07T17:19:47.176" v="672" actId="14100"/>
          <ac:picMkLst>
            <pc:docMk/>
            <pc:sldMk cId="1225293356" sldId="283"/>
            <ac:picMk id="21" creationId="{299F12D6-1E81-4212-A0D1-1127578084D7}"/>
          </ac:picMkLst>
        </pc:picChg>
        <pc:cxnChg chg="add mod">
          <ac:chgData name="Wordui, Tracy" userId="S::t.wordui@wlv.ac.uk::48ad5f77-e121-419b-b975-5d483725bc82" providerId="AD" clId="Web-{6D07AB97-BC78-2891-32A7-852DB86345E9}" dt="2022-03-07T17:18:20.284" v="655" actId="14100"/>
          <ac:cxnSpMkLst>
            <pc:docMk/>
            <pc:sldMk cId="1225293356" sldId="283"/>
            <ac:cxnSpMk id="7" creationId="{5DFE1231-C0B5-43F8-B58F-E38C57A33375}"/>
          </ac:cxnSpMkLst>
        </pc:cxnChg>
      </pc:sldChg>
    </pc:docChg>
  </pc:docChgLst>
  <pc:docChgLst>
    <pc:chgData name="Wordui, Tracy" userId="S::t.wordui@wlv.ac.uk::48ad5f77-e121-419b-b975-5d483725bc82" providerId="AD" clId="Web-{CB8269A3-5B94-4DF2-44CB-97A25993FFD7}"/>
    <pc:docChg chg="modSld">
      <pc:chgData name="Wordui, Tracy" userId="S::t.wordui@wlv.ac.uk::48ad5f77-e121-419b-b975-5d483725bc82" providerId="AD" clId="Web-{CB8269A3-5B94-4DF2-44CB-97A25993FFD7}" dt="2022-03-14T11:53:54.217" v="77" actId="14100"/>
      <pc:docMkLst>
        <pc:docMk/>
      </pc:docMkLst>
      <pc:sldChg chg="addSp delSp modSp">
        <pc:chgData name="Wordui, Tracy" userId="S::t.wordui@wlv.ac.uk::48ad5f77-e121-419b-b975-5d483725bc82" providerId="AD" clId="Web-{CB8269A3-5B94-4DF2-44CB-97A25993FFD7}" dt="2022-03-14T11:52:31.278" v="62" actId="1076"/>
        <pc:sldMkLst>
          <pc:docMk/>
          <pc:sldMk cId="2931185052" sldId="260"/>
        </pc:sldMkLst>
        <pc:spChg chg="mod">
          <ac:chgData name="Wordui, Tracy" userId="S::t.wordui@wlv.ac.uk::48ad5f77-e121-419b-b975-5d483725bc82" providerId="AD" clId="Web-{CB8269A3-5B94-4DF2-44CB-97A25993FFD7}" dt="2022-03-14T11:51:25.979" v="43" actId="20577"/>
          <ac:spMkLst>
            <pc:docMk/>
            <pc:sldMk cId="2931185052" sldId="260"/>
            <ac:spMk id="12" creationId="{7F8AE7E2-CA0E-4F89-9F05-41CFB89003F3}"/>
          </ac:spMkLst>
        </pc:spChg>
        <pc:spChg chg="mod">
          <ac:chgData name="Wordui, Tracy" userId="S::t.wordui@wlv.ac.uk::48ad5f77-e121-419b-b975-5d483725bc82" providerId="AD" clId="Web-{CB8269A3-5B94-4DF2-44CB-97A25993FFD7}" dt="2022-03-14T11:50:03.852" v="27" actId="20577"/>
          <ac:spMkLst>
            <pc:docMk/>
            <pc:sldMk cId="2931185052" sldId="260"/>
            <ac:spMk id="17" creationId="{6763EB1A-71B7-4911-AC80-7EC4598D3B1A}"/>
          </ac:spMkLst>
        </pc:spChg>
        <pc:spChg chg="mod">
          <ac:chgData name="Wordui, Tracy" userId="S::t.wordui@wlv.ac.uk::48ad5f77-e121-419b-b975-5d483725bc82" providerId="AD" clId="Web-{CB8269A3-5B94-4DF2-44CB-97A25993FFD7}" dt="2022-03-14T11:49:56.587" v="26" actId="1076"/>
          <ac:spMkLst>
            <pc:docMk/>
            <pc:sldMk cId="2931185052" sldId="260"/>
            <ac:spMk id="19" creationId="{9042D2A9-AA58-4895-B150-F0EAA2000134}"/>
          </ac:spMkLst>
        </pc:spChg>
        <pc:spChg chg="add mod">
          <ac:chgData name="Wordui, Tracy" userId="S::t.wordui@wlv.ac.uk::48ad5f77-e121-419b-b975-5d483725bc82" providerId="AD" clId="Web-{CB8269A3-5B94-4DF2-44CB-97A25993FFD7}" dt="2022-03-14T11:52:31.278" v="62" actId="1076"/>
          <ac:spMkLst>
            <pc:docMk/>
            <pc:sldMk cId="2931185052" sldId="260"/>
            <ac:spMk id="21" creationId="{6D526913-3783-4BF2-B5A1-DCFDA6F8EC8A}"/>
          </ac:spMkLst>
        </pc:spChg>
        <pc:picChg chg="add del mod">
          <ac:chgData name="Wordui, Tracy" userId="S::t.wordui@wlv.ac.uk::48ad5f77-e121-419b-b975-5d483725bc82" providerId="AD" clId="Web-{CB8269A3-5B94-4DF2-44CB-97A25993FFD7}" dt="2022-03-14T11:50:10.400" v="28"/>
          <ac:picMkLst>
            <pc:docMk/>
            <pc:sldMk cId="2931185052" sldId="260"/>
            <ac:picMk id="10" creationId="{0B57A71F-EE49-4C32-84EF-6FDF9B4E81A8}"/>
          </ac:picMkLst>
        </pc:picChg>
        <pc:picChg chg="mod">
          <ac:chgData name="Wordui, Tracy" userId="S::t.wordui@wlv.ac.uk::48ad5f77-e121-419b-b975-5d483725bc82" providerId="AD" clId="Web-{CB8269A3-5B94-4DF2-44CB-97A25993FFD7}" dt="2022-03-14T11:51:03.119" v="35" actId="1076"/>
          <ac:picMkLst>
            <pc:docMk/>
            <pc:sldMk cId="2931185052" sldId="260"/>
            <ac:picMk id="16" creationId="{5347BEB1-918E-4FD9-B82C-18A7712EE3BE}"/>
          </ac:picMkLst>
        </pc:picChg>
        <pc:picChg chg="add del mod">
          <ac:chgData name="Wordui, Tracy" userId="S::t.wordui@wlv.ac.uk::48ad5f77-e121-419b-b975-5d483725bc82" providerId="AD" clId="Web-{CB8269A3-5B94-4DF2-44CB-97A25993FFD7}" dt="2022-03-14T11:49:14.883" v="17"/>
          <ac:picMkLst>
            <pc:docMk/>
            <pc:sldMk cId="2931185052" sldId="260"/>
            <ac:picMk id="20" creationId="{2B4D7AC4-4832-4879-86DF-EACE8A805D5D}"/>
          </ac:picMkLst>
        </pc:picChg>
        <pc:cxnChg chg="mod">
          <ac:chgData name="Wordui, Tracy" userId="S::t.wordui@wlv.ac.uk::48ad5f77-e121-419b-b975-5d483725bc82" providerId="AD" clId="Web-{CB8269A3-5B94-4DF2-44CB-97A25993FFD7}" dt="2022-03-14T11:50:23.462" v="29" actId="14100"/>
          <ac:cxnSpMkLst>
            <pc:docMk/>
            <pc:sldMk cId="2931185052" sldId="260"/>
            <ac:cxnSpMk id="18" creationId="{2D141230-FBFA-44CF-A4CA-D6D3E32F2827}"/>
          </ac:cxnSpMkLst>
        </pc:cxnChg>
      </pc:sldChg>
      <pc:sldChg chg="addSp delSp modSp">
        <pc:chgData name="Wordui, Tracy" userId="S::t.wordui@wlv.ac.uk::48ad5f77-e121-419b-b975-5d483725bc82" providerId="AD" clId="Web-{CB8269A3-5B94-4DF2-44CB-97A25993FFD7}" dt="2022-03-14T11:53:54.217" v="77" actId="14100"/>
        <pc:sldMkLst>
          <pc:docMk/>
          <pc:sldMk cId="3572902523" sldId="289"/>
        </pc:sldMkLst>
        <pc:spChg chg="add mod">
          <ac:chgData name="Wordui, Tracy" userId="S::t.wordui@wlv.ac.uk::48ad5f77-e121-419b-b975-5d483725bc82" providerId="AD" clId="Web-{CB8269A3-5B94-4DF2-44CB-97A25993FFD7}" dt="2022-03-14T11:52:43.200" v="65" actId="20577"/>
          <ac:spMkLst>
            <pc:docMk/>
            <pc:sldMk cId="3572902523" sldId="289"/>
            <ac:spMk id="10" creationId="{3188BCB9-14EB-4D5D-9267-1720B0E6A301}"/>
          </ac:spMkLst>
        </pc:spChg>
        <pc:spChg chg="add del">
          <ac:chgData name="Wordui, Tracy" userId="S::t.wordui@wlv.ac.uk::48ad5f77-e121-419b-b975-5d483725bc82" providerId="AD" clId="Web-{CB8269A3-5B94-4DF2-44CB-97A25993FFD7}" dt="2022-03-14T11:53:06.185" v="67"/>
          <ac:spMkLst>
            <pc:docMk/>
            <pc:sldMk cId="3572902523" sldId="289"/>
            <ac:spMk id="17" creationId="{49C81DB8-6E04-49BF-B39A-A5365C1AE97C}"/>
          </ac:spMkLst>
        </pc:spChg>
        <pc:spChg chg="add mod">
          <ac:chgData name="Wordui, Tracy" userId="S::t.wordui@wlv.ac.uk::48ad5f77-e121-419b-b975-5d483725bc82" providerId="AD" clId="Web-{CB8269A3-5B94-4DF2-44CB-97A25993FFD7}" dt="2022-03-14T11:53:40.795" v="73" actId="20577"/>
          <ac:spMkLst>
            <pc:docMk/>
            <pc:sldMk cId="3572902523" sldId="289"/>
            <ac:spMk id="19" creationId="{865AC525-40F7-40DA-9138-E3BEDA028D8F}"/>
          </ac:spMkLst>
        </pc:spChg>
        <pc:spChg chg="add mod">
          <ac:chgData name="Wordui, Tracy" userId="S::t.wordui@wlv.ac.uk::48ad5f77-e121-419b-b975-5d483725bc82" providerId="AD" clId="Web-{CB8269A3-5B94-4DF2-44CB-97A25993FFD7}" dt="2022-03-14T11:53:54.217" v="77" actId="14100"/>
          <ac:spMkLst>
            <pc:docMk/>
            <pc:sldMk cId="3572902523" sldId="289"/>
            <ac:spMk id="23" creationId="{411590E6-8D51-4C9B-BA8A-98CA0B26678D}"/>
          </ac:spMkLst>
        </pc:spChg>
        <pc:cxnChg chg="add">
          <ac:chgData name="Wordui, Tracy" userId="S::t.wordui@wlv.ac.uk::48ad5f77-e121-419b-b975-5d483725bc82" providerId="AD" clId="Web-{CB8269A3-5B94-4DF2-44CB-97A25993FFD7}" dt="2022-03-14T11:53:19.341" v="69"/>
          <ac:cxnSpMkLst>
            <pc:docMk/>
            <pc:sldMk cId="3572902523" sldId="289"/>
            <ac:cxnSpMk id="21" creationId="{6B4A44F7-7781-40E0-87C8-68D2E9621662}"/>
          </ac:cxnSpMkLst>
        </pc:cxnChg>
      </pc:sldChg>
    </pc:docChg>
  </pc:docChgLst>
  <pc:docChgLst>
    <pc:chgData name="Wordui, Tracy" userId="S::t.wordui@wlv.ac.uk::48ad5f77-e121-419b-b975-5d483725bc82" providerId="AD" clId="Web-{C05BB718-C37F-50DD-0256-DC711D94AE6F}"/>
    <pc:docChg chg="addSld modSld">
      <pc:chgData name="Wordui, Tracy" userId="S::t.wordui@wlv.ac.uk::48ad5f77-e121-419b-b975-5d483725bc82" providerId="AD" clId="Web-{C05BB718-C37F-50DD-0256-DC711D94AE6F}" dt="2022-02-27T00:12:15.421" v="301" actId="20577"/>
      <pc:docMkLst>
        <pc:docMk/>
      </pc:docMkLst>
      <pc:sldChg chg="addSp delSp modSp">
        <pc:chgData name="Wordui, Tracy" userId="S::t.wordui@wlv.ac.uk::48ad5f77-e121-419b-b975-5d483725bc82" providerId="AD" clId="Web-{C05BB718-C37F-50DD-0256-DC711D94AE6F}" dt="2022-02-27T00:09:06.729" v="271" actId="20577"/>
        <pc:sldMkLst>
          <pc:docMk/>
          <pc:sldMk cId="109857222" sldId="256"/>
        </pc:sldMkLst>
        <pc:spChg chg="mod">
          <ac:chgData name="Wordui, Tracy" userId="S::t.wordui@wlv.ac.uk::48ad5f77-e121-419b-b975-5d483725bc82" providerId="AD" clId="Web-{C05BB718-C37F-50DD-0256-DC711D94AE6F}" dt="2022-02-27T00:09:06.729" v="271" actId="2057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Wordui, Tracy" userId="S::t.wordui@wlv.ac.uk::48ad5f77-e121-419b-b975-5d483725bc82" providerId="AD" clId="Web-{C05BB718-C37F-50DD-0256-DC711D94AE6F}" dt="2022-02-27T00:06:15.475" v="205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Wordui, Tracy" userId="S::t.wordui@wlv.ac.uk::48ad5f77-e121-419b-b975-5d483725bc82" providerId="AD" clId="Web-{C05BB718-C37F-50DD-0256-DC711D94AE6F}" dt="2022-02-27T00:06:18.772" v="206"/>
          <ac:spMkLst>
            <pc:docMk/>
            <pc:sldMk cId="109857222" sldId="256"/>
            <ac:spMk id="5" creationId="{3E922239-EBF8-477A-BA24-01A3439E1099}"/>
          </ac:spMkLst>
        </pc:spChg>
      </pc:sldChg>
      <pc:sldChg chg="modSp">
        <pc:chgData name="Wordui, Tracy" userId="S::t.wordui@wlv.ac.uk::48ad5f77-e121-419b-b975-5d483725bc82" providerId="AD" clId="Web-{C05BB718-C37F-50DD-0256-DC711D94AE6F}" dt="2022-02-27T00:09:31.511" v="276" actId="20577"/>
        <pc:sldMkLst>
          <pc:docMk/>
          <pc:sldMk cId="199111312" sldId="257"/>
        </pc:sldMkLst>
        <pc:spChg chg="mod">
          <ac:chgData name="Wordui, Tracy" userId="S::t.wordui@wlv.ac.uk::48ad5f77-e121-419b-b975-5d483725bc82" providerId="AD" clId="Web-{C05BB718-C37F-50DD-0256-DC711D94AE6F}" dt="2022-02-27T00:09:31.511" v="276" actId="20577"/>
          <ac:spMkLst>
            <pc:docMk/>
            <pc:sldMk cId="199111312" sldId="257"/>
            <ac:spMk id="2" creationId="{0EBAEBB1-68F4-4B91-9AA1-1D05C1B26C38}"/>
          </ac:spMkLst>
        </pc:spChg>
      </pc:sldChg>
      <pc:sldChg chg="modSp">
        <pc:chgData name="Wordui, Tracy" userId="S::t.wordui@wlv.ac.uk::48ad5f77-e121-419b-b975-5d483725bc82" providerId="AD" clId="Web-{C05BB718-C37F-50DD-0256-DC711D94AE6F}" dt="2022-02-27T00:01:26.121" v="92" actId="20577"/>
        <pc:sldMkLst>
          <pc:docMk/>
          <pc:sldMk cId="3599583336" sldId="258"/>
        </pc:sldMkLst>
        <pc:spChg chg="mod">
          <ac:chgData name="Wordui, Tracy" userId="S::t.wordui@wlv.ac.uk::48ad5f77-e121-419b-b975-5d483725bc82" providerId="AD" clId="Web-{C05BB718-C37F-50DD-0256-DC711D94AE6F}" dt="2022-02-27T00:01:26.121" v="92" actId="20577"/>
          <ac:spMkLst>
            <pc:docMk/>
            <pc:sldMk cId="3599583336" sldId="258"/>
            <ac:spMk id="2" creationId="{99C07398-D619-4E15-9F33-B30030AC7DB9}"/>
          </ac:spMkLst>
        </pc:spChg>
      </pc:sldChg>
      <pc:sldChg chg="modSp">
        <pc:chgData name="Wordui, Tracy" userId="S::t.wordui@wlv.ac.uk::48ad5f77-e121-419b-b975-5d483725bc82" providerId="AD" clId="Web-{C05BB718-C37F-50DD-0256-DC711D94AE6F}" dt="2022-02-27T00:09:42.386" v="278" actId="20577"/>
        <pc:sldMkLst>
          <pc:docMk/>
          <pc:sldMk cId="1930686813" sldId="259"/>
        </pc:sldMkLst>
        <pc:spChg chg="mod">
          <ac:chgData name="Wordui, Tracy" userId="S::t.wordui@wlv.ac.uk::48ad5f77-e121-419b-b975-5d483725bc82" providerId="AD" clId="Web-{C05BB718-C37F-50DD-0256-DC711D94AE6F}" dt="2022-02-27T00:09:42.386" v="278" actId="20577"/>
          <ac:spMkLst>
            <pc:docMk/>
            <pc:sldMk cId="1930686813" sldId="259"/>
            <ac:spMk id="2" creationId="{A7E892BC-A4E5-4392-8C6F-56B747CC4B4B}"/>
          </ac:spMkLst>
        </pc:spChg>
      </pc:sldChg>
      <pc:sldChg chg="modSp">
        <pc:chgData name="Wordui, Tracy" userId="S::t.wordui@wlv.ac.uk::48ad5f77-e121-419b-b975-5d483725bc82" providerId="AD" clId="Web-{C05BB718-C37F-50DD-0256-DC711D94AE6F}" dt="2022-02-27T00:02:48.372" v="100" actId="20577"/>
        <pc:sldMkLst>
          <pc:docMk/>
          <pc:sldMk cId="2931185052" sldId="260"/>
        </pc:sldMkLst>
        <pc:spChg chg="mod">
          <ac:chgData name="Wordui, Tracy" userId="S::t.wordui@wlv.ac.uk::48ad5f77-e121-419b-b975-5d483725bc82" providerId="AD" clId="Web-{C05BB718-C37F-50DD-0256-DC711D94AE6F}" dt="2022-02-27T00:02:48.372" v="100" actId="20577"/>
          <ac:spMkLst>
            <pc:docMk/>
            <pc:sldMk cId="2931185052" sldId="260"/>
            <ac:spMk id="2" creationId="{ACB607BE-B7F2-4D0B-86C2-C6C683304D44}"/>
          </ac:spMkLst>
        </pc:spChg>
        <pc:picChg chg="mod">
          <ac:chgData name="Wordui, Tracy" userId="S::t.wordui@wlv.ac.uk::48ad5f77-e121-419b-b975-5d483725bc82" providerId="AD" clId="Web-{C05BB718-C37F-50DD-0256-DC711D94AE6F}" dt="2022-02-27T00:00:14.775" v="72" actId="14100"/>
          <ac:picMkLst>
            <pc:docMk/>
            <pc:sldMk cId="2931185052" sldId="260"/>
            <ac:picMk id="3" creationId="{54F96941-5F21-414B-B03F-9EAA2B592B04}"/>
          </ac:picMkLst>
        </pc:picChg>
        <pc:cxnChg chg="mod">
          <ac:chgData name="Wordui, Tracy" userId="S::t.wordui@wlv.ac.uk::48ad5f77-e121-419b-b975-5d483725bc82" providerId="AD" clId="Web-{C05BB718-C37F-50DD-0256-DC711D94AE6F}" dt="2022-02-27T00:00:38.682" v="77" actId="14100"/>
          <ac:cxnSpMkLst>
            <pc:docMk/>
            <pc:sldMk cId="2931185052" sldId="260"/>
            <ac:cxnSpMk id="10" creationId="{05D185D2-F876-40D9-A44C-B5E8D5801CF5}"/>
          </ac:cxnSpMkLst>
        </pc:cxnChg>
      </pc:sldChg>
      <pc:sldChg chg="delSp modSp new">
        <pc:chgData name="Wordui, Tracy" userId="S::t.wordui@wlv.ac.uk::48ad5f77-e121-419b-b975-5d483725bc82" providerId="AD" clId="Web-{C05BB718-C37F-50DD-0256-DC711D94AE6F}" dt="2022-02-27T00:02:31.997" v="99"/>
        <pc:sldMkLst>
          <pc:docMk/>
          <pc:sldMk cId="1862803280" sldId="261"/>
        </pc:sldMkLst>
        <pc:spChg chg="mod">
          <ac:chgData name="Wordui, Tracy" userId="S::t.wordui@wlv.ac.uk::48ad5f77-e121-419b-b975-5d483725bc82" providerId="AD" clId="Web-{C05BB718-C37F-50DD-0256-DC711D94AE6F}" dt="2022-02-27T00:01:11.011" v="89" actId="20577"/>
          <ac:spMkLst>
            <pc:docMk/>
            <pc:sldMk cId="1862803280" sldId="261"/>
            <ac:spMk id="2" creationId="{432F711E-1338-46BD-8B4F-CF37778F7AC3}"/>
          </ac:spMkLst>
        </pc:spChg>
        <pc:spChg chg="del mod">
          <ac:chgData name="Wordui, Tracy" userId="S::t.wordui@wlv.ac.uk::48ad5f77-e121-419b-b975-5d483725bc82" providerId="AD" clId="Web-{C05BB718-C37F-50DD-0256-DC711D94AE6F}" dt="2022-02-27T00:02:31.997" v="99"/>
          <ac:spMkLst>
            <pc:docMk/>
            <pc:sldMk cId="1862803280" sldId="261"/>
            <ac:spMk id="3" creationId="{525FB66E-84FA-4875-9199-F3CE881E1ED0}"/>
          </ac:spMkLst>
        </pc:spChg>
      </pc:sldChg>
      <pc:sldChg chg="delSp modSp new">
        <pc:chgData name="Wordui, Tracy" userId="S::t.wordui@wlv.ac.uk::48ad5f77-e121-419b-b975-5d483725bc82" providerId="AD" clId="Web-{C05BB718-C37F-50DD-0256-DC711D94AE6F}" dt="2022-02-27T00:02:22.059" v="97"/>
        <pc:sldMkLst>
          <pc:docMk/>
          <pc:sldMk cId="3302944152" sldId="262"/>
        </pc:sldMkLst>
        <pc:spChg chg="mod">
          <ac:chgData name="Wordui, Tracy" userId="S::t.wordui@wlv.ac.uk::48ad5f77-e121-419b-b975-5d483725bc82" providerId="AD" clId="Web-{C05BB718-C37F-50DD-0256-DC711D94AE6F}" dt="2022-02-27T00:01:37.011" v="94" actId="20577"/>
          <ac:spMkLst>
            <pc:docMk/>
            <pc:sldMk cId="3302944152" sldId="262"/>
            <ac:spMk id="2" creationId="{C259B644-21D1-4E7F-9489-5304CFA184CF}"/>
          </ac:spMkLst>
        </pc:spChg>
        <pc:spChg chg="del">
          <ac:chgData name="Wordui, Tracy" userId="S::t.wordui@wlv.ac.uk::48ad5f77-e121-419b-b975-5d483725bc82" providerId="AD" clId="Web-{C05BB718-C37F-50DD-0256-DC711D94AE6F}" dt="2022-02-27T00:02:22.059" v="97"/>
          <ac:spMkLst>
            <pc:docMk/>
            <pc:sldMk cId="3302944152" sldId="262"/>
            <ac:spMk id="3" creationId="{D5E95057-B827-4AAB-9526-1CBB7C9C18CA}"/>
          </ac:spMkLst>
        </pc:spChg>
      </pc:sldChg>
      <pc:sldChg chg="delSp modSp new">
        <pc:chgData name="Wordui, Tracy" userId="S::t.wordui@wlv.ac.uk::48ad5f77-e121-419b-b975-5d483725bc82" providerId="AD" clId="Web-{C05BB718-C37F-50DD-0256-DC711D94AE6F}" dt="2022-02-27T00:02:24.247" v="98"/>
        <pc:sldMkLst>
          <pc:docMk/>
          <pc:sldMk cId="118499825" sldId="263"/>
        </pc:sldMkLst>
        <pc:spChg chg="mod">
          <ac:chgData name="Wordui, Tracy" userId="S::t.wordui@wlv.ac.uk::48ad5f77-e121-419b-b975-5d483725bc82" providerId="AD" clId="Web-{C05BB718-C37F-50DD-0256-DC711D94AE6F}" dt="2022-02-27T00:02:16.497" v="96" actId="20577"/>
          <ac:spMkLst>
            <pc:docMk/>
            <pc:sldMk cId="118499825" sldId="263"/>
            <ac:spMk id="2" creationId="{18B92DBB-9038-4184-84D5-88E300E22D23}"/>
          </ac:spMkLst>
        </pc:spChg>
        <pc:spChg chg="del">
          <ac:chgData name="Wordui, Tracy" userId="S::t.wordui@wlv.ac.uk::48ad5f77-e121-419b-b975-5d483725bc82" providerId="AD" clId="Web-{C05BB718-C37F-50DD-0256-DC711D94AE6F}" dt="2022-02-27T00:02:24.247" v="98"/>
          <ac:spMkLst>
            <pc:docMk/>
            <pc:sldMk cId="118499825" sldId="263"/>
            <ac:spMk id="3" creationId="{07C0044E-B081-4DA0-846D-BF45CBEA16B8}"/>
          </ac:spMkLst>
        </pc:spChg>
      </pc:sldChg>
      <pc:sldChg chg="delSp modSp new">
        <pc:chgData name="Wordui, Tracy" userId="S::t.wordui@wlv.ac.uk::48ad5f77-e121-419b-b975-5d483725bc82" providerId="AD" clId="Web-{C05BB718-C37F-50DD-0256-DC711D94AE6F}" dt="2022-02-27T00:09:50.089" v="283" actId="20577"/>
        <pc:sldMkLst>
          <pc:docMk/>
          <pc:sldMk cId="2356374242" sldId="264"/>
        </pc:sldMkLst>
        <pc:spChg chg="mod">
          <ac:chgData name="Wordui, Tracy" userId="S::t.wordui@wlv.ac.uk::48ad5f77-e121-419b-b975-5d483725bc82" providerId="AD" clId="Web-{C05BB718-C37F-50DD-0256-DC711D94AE6F}" dt="2022-02-27T00:09:50.089" v="283" actId="20577"/>
          <ac:spMkLst>
            <pc:docMk/>
            <pc:sldMk cId="2356374242" sldId="264"/>
            <ac:spMk id="2" creationId="{3C12FC66-D07B-45EF-98CC-576322B30CD5}"/>
          </ac:spMkLst>
        </pc:spChg>
        <pc:spChg chg="del">
          <ac:chgData name="Wordui, Tracy" userId="S::t.wordui@wlv.ac.uk::48ad5f77-e121-419b-b975-5d483725bc82" providerId="AD" clId="Web-{C05BB718-C37F-50DD-0256-DC711D94AE6F}" dt="2022-02-27T00:03:56.046" v="123"/>
          <ac:spMkLst>
            <pc:docMk/>
            <pc:sldMk cId="2356374242" sldId="264"/>
            <ac:spMk id="3" creationId="{024F87B3-C56A-49E7-B9FE-DBAF8345163D}"/>
          </ac:spMkLst>
        </pc:spChg>
      </pc:sldChg>
      <pc:sldChg chg="modSp new">
        <pc:chgData name="Wordui, Tracy" userId="S::t.wordui@wlv.ac.uk::48ad5f77-e121-419b-b975-5d483725bc82" providerId="AD" clId="Web-{C05BB718-C37F-50DD-0256-DC711D94AE6F}" dt="2022-02-27T00:07:14.289" v="236" actId="20577"/>
        <pc:sldMkLst>
          <pc:docMk/>
          <pc:sldMk cId="4176173999" sldId="265"/>
        </pc:sldMkLst>
        <pc:spChg chg="mod">
          <ac:chgData name="Wordui, Tracy" userId="S::t.wordui@wlv.ac.uk::48ad5f77-e121-419b-b975-5d483725bc82" providerId="AD" clId="Web-{C05BB718-C37F-50DD-0256-DC711D94AE6F}" dt="2022-02-27T00:05:15.266" v="143" actId="20577"/>
          <ac:spMkLst>
            <pc:docMk/>
            <pc:sldMk cId="4176173999" sldId="265"/>
            <ac:spMk id="2" creationId="{BFA9A7ED-1054-4458-B487-863A82B5539E}"/>
          </ac:spMkLst>
        </pc:spChg>
        <pc:spChg chg="mod">
          <ac:chgData name="Wordui, Tracy" userId="S::t.wordui@wlv.ac.uk::48ad5f77-e121-419b-b975-5d483725bc82" providerId="AD" clId="Web-{C05BB718-C37F-50DD-0256-DC711D94AE6F}" dt="2022-02-27T00:07:14.289" v="236" actId="20577"/>
          <ac:spMkLst>
            <pc:docMk/>
            <pc:sldMk cId="4176173999" sldId="265"/>
            <ac:spMk id="3" creationId="{D037416D-A7F3-4680-A0A1-95E67A0E8937}"/>
          </ac:spMkLst>
        </pc:spChg>
      </pc:sldChg>
      <pc:sldChg chg="modSp new">
        <pc:chgData name="Wordui, Tracy" userId="S::t.wordui@wlv.ac.uk::48ad5f77-e121-419b-b975-5d483725bc82" providerId="AD" clId="Web-{C05BB718-C37F-50DD-0256-DC711D94AE6F}" dt="2022-02-27T00:12:15.421" v="301" actId="20577"/>
        <pc:sldMkLst>
          <pc:docMk/>
          <pc:sldMk cId="278320779" sldId="266"/>
        </pc:sldMkLst>
        <pc:spChg chg="mod">
          <ac:chgData name="Wordui, Tracy" userId="S::t.wordui@wlv.ac.uk::48ad5f77-e121-419b-b975-5d483725bc82" providerId="AD" clId="Web-{C05BB718-C37F-50DD-0256-DC711D94AE6F}" dt="2022-02-27T00:10:27.324" v="290" actId="20577"/>
          <ac:spMkLst>
            <pc:docMk/>
            <pc:sldMk cId="278320779" sldId="266"/>
            <ac:spMk id="2" creationId="{6C547465-5E38-4B95-9630-DE552FE3BB1A}"/>
          </ac:spMkLst>
        </pc:spChg>
        <pc:spChg chg="mod">
          <ac:chgData name="Wordui, Tracy" userId="S::t.wordui@wlv.ac.uk::48ad5f77-e121-419b-b975-5d483725bc82" providerId="AD" clId="Web-{C05BB718-C37F-50DD-0256-DC711D94AE6F}" dt="2022-02-27T00:12:15.421" v="301" actId="20577"/>
          <ac:spMkLst>
            <pc:docMk/>
            <pc:sldMk cId="278320779" sldId="266"/>
            <ac:spMk id="3" creationId="{40545451-00C8-453D-830E-7F34214BBD84}"/>
          </ac:spMkLst>
        </pc:spChg>
      </pc:sldChg>
      <pc:sldChg chg="modSp new">
        <pc:chgData name="Wordui, Tracy" userId="S::t.wordui@wlv.ac.uk::48ad5f77-e121-419b-b975-5d483725bc82" providerId="AD" clId="Web-{C05BB718-C37F-50DD-0256-DC711D94AE6F}" dt="2022-02-27T00:07:27.977" v="240" actId="20577"/>
        <pc:sldMkLst>
          <pc:docMk/>
          <pc:sldMk cId="1611983421" sldId="267"/>
        </pc:sldMkLst>
        <pc:spChg chg="mod">
          <ac:chgData name="Wordui, Tracy" userId="S::t.wordui@wlv.ac.uk::48ad5f77-e121-419b-b975-5d483725bc82" providerId="AD" clId="Web-{C05BB718-C37F-50DD-0256-DC711D94AE6F}" dt="2022-02-27T00:06:26.381" v="211" actId="20577"/>
          <ac:spMkLst>
            <pc:docMk/>
            <pc:sldMk cId="1611983421" sldId="267"/>
            <ac:spMk id="2" creationId="{A5A8F23E-D0D3-420E-B785-92A304064427}"/>
          </ac:spMkLst>
        </pc:spChg>
        <pc:spChg chg="mod">
          <ac:chgData name="Wordui, Tracy" userId="S::t.wordui@wlv.ac.uk::48ad5f77-e121-419b-b975-5d483725bc82" providerId="AD" clId="Web-{C05BB718-C37F-50DD-0256-DC711D94AE6F}" dt="2022-02-27T00:07:27.977" v="240" actId="20577"/>
          <ac:spMkLst>
            <pc:docMk/>
            <pc:sldMk cId="1611983421" sldId="267"/>
            <ac:spMk id="3" creationId="{A1F22BBB-3F67-4C5D-8278-D06715E5F52E}"/>
          </ac:spMkLst>
        </pc:spChg>
      </pc:sldChg>
      <pc:sldChg chg="delSp modSp new">
        <pc:chgData name="Wordui, Tracy" userId="S::t.wordui@wlv.ac.uk::48ad5f77-e121-419b-b975-5d483725bc82" providerId="AD" clId="Web-{C05BB718-C37F-50DD-0256-DC711D94AE6F}" dt="2022-02-27T00:11:44.904" v="292" actId="20577"/>
        <pc:sldMkLst>
          <pc:docMk/>
          <pc:sldMk cId="1720099266" sldId="268"/>
        </pc:sldMkLst>
        <pc:spChg chg="del">
          <ac:chgData name="Wordui, Tracy" userId="S::t.wordui@wlv.ac.uk::48ad5f77-e121-419b-b975-5d483725bc82" providerId="AD" clId="Web-{C05BB718-C37F-50DD-0256-DC711D94AE6F}" dt="2022-02-27T00:07:45.539" v="253"/>
          <ac:spMkLst>
            <pc:docMk/>
            <pc:sldMk cId="1720099266" sldId="268"/>
            <ac:spMk id="2" creationId="{3F336A00-27A4-43E8-8BE1-58518A168A15}"/>
          </ac:spMkLst>
        </pc:spChg>
        <pc:spChg chg="mod">
          <ac:chgData name="Wordui, Tracy" userId="S::t.wordui@wlv.ac.uk::48ad5f77-e121-419b-b975-5d483725bc82" providerId="AD" clId="Web-{C05BB718-C37F-50DD-0256-DC711D94AE6F}" dt="2022-02-27T00:11:44.904" v="292" actId="20577"/>
          <ac:spMkLst>
            <pc:docMk/>
            <pc:sldMk cId="1720099266" sldId="268"/>
            <ac:spMk id="3" creationId="{AEE088D8-5E66-4531-B6C0-E16AC74C744C}"/>
          </ac:spMkLst>
        </pc:spChg>
      </pc:sldChg>
    </pc:docChg>
  </pc:docChgLst>
  <pc:docChgLst>
    <pc:chgData name="Wordui, Tracy" userId="S::t.wordui@wlv.ac.uk::48ad5f77-e121-419b-b975-5d483725bc82" providerId="AD" clId="Web-{14CEB8CF-6C7A-5879-479B-CCD6D41770DA}"/>
    <pc:docChg chg="addSld delSld modSld sldOrd">
      <pc:chgData name="Wordui, Tracy" userId="S::t.wordui@wlv.ac.uk::48ad5f77-e121-419b-b975-5d483725bc82" providerId="AD" clId="Web-{14CEB8CF-6C7A-5879-479B-CCD6D41770DA}" dt="2022-02-28T18:52:57.545" v="739" actId="20577"/>
      <pc:docMkLst>
        <pc:docMk/>
      </pc:docMkLst>
      <pc:sldChg chg="del">
        <pc:chgData name="Wordui, Tracy" userId="S::t.wordui@wlv.ac.uk::48ad5f77-e121-419b-b975-5d483725bc82" providerId="AD" clId="Web-{14CEB8CF-6C7A-5879-479B-CCD6D41770DA}" dt="2022-02-28T18:00:37.625" v="73"/>
        <pc:sldMkLst>
          <pc:docMk/>
          <pc:sldMk cId="3302944152" sldId="262"/>
        </pc:sldMkLst>
      </pc:sldChg>
      <pc:sldChg chg="addSp delSp modSp">
        <pc:chgData name="Wordui, Tracy" userId="S::t.wordui@wlv.ac.uk::48ad5f77-e121-419b-b975-5d483725bc82" providerId="AD" clId="Web-{14CEB8CF-6C7A-5879-479B-CCD6D41770DA}" dt="2022-02-28T18:21:39.839" v="300" actId="20577"/>
        <pc:sldMkLst>
          <pc:docMk/>
          <pc:sldMk cId="118499825" sldId="263"/>
        </pc:sldMkLst>
        <pc:spChg chg="add">
          <ac:chgData name="Wordui, Tracy" userId="S::t.wordui@wlv.ac.uk::48ad5f77-e121-419b-b975-5d483725bc82" providerId="AD" clId="Web-{14CEB8CF-6C7A-5879-479B-CCD6D41770DA}" dt="2022-02-28T18:11:06.591" v="208"/>
          <ac:spMkLst>
            <pc:docMk/>
            <pc:sldMk cId="118499825" sldId="263"/>
            <ac:spMk id="14" creationId="{6B11F3C3-E27E-4D12-85DA-D45D1FFF1FFC}"/>
          </ac:spMkLst>
        </pc:spChg>
        <pc:spChg chg="add">
          <ac:chgData name="Wordui, Tracy" userId="S::t.wordui@wlv.ac.uk::48ad5f77-e121-419b-b975-5d483725bc82" providerId="AD" clId="Web-{14CEB8CF-6C7A-5879-479B-CCD6D41770DA}" dt="2022-02-28T18:11:06.591" v="209"/>
          <ac:spMkLst>
            <pc:docMk/>
            <pc:sldMk cId="118499825" sldId="263"/>
            <ac:spMk id="16" creationId="{040AC963-6FCD-4BB4-B664-D8FE2A19F8AA}"/>
          </ac:spMkLst>
        </pc:spChg>
        <pc:spChg chg="add">
          <ac:chgData name="Wordui, Tracy" userId="S::t.wordui@wlv.ac.uk::48ad5f77-e121-419b-b975-5d483725bc82" providerId="AD" clId="Web-{14CEB8CF-6C7A-5879-479B-CCD6D41770DA}" dt="2022-02-28T18:11:55.811" v="213"/>
          <ac:spMkLst>
            <pc:docMk/>
            <pc:sldMk cId="118499825" sldId="263"/>
            <ac:spMk id="22" creationId="{BAD84DED-E617-4372-BA28-0E3757EE32E2}"/>
          </ac:spMkLst>
        </pc:spChg>
        <pc:spChg chg="add mod">
          <ac:chgData name="Wordui, Tracy" userId="S::t.wordui@wlv.ac.uk::48ad5f77-e121-419b-b975-5d483725bc82" providerId="AD" clId="Web-{14CEB8CF-6C7A-5879-479B-CCD6D41770DA}" dt="2022-02-28T18:13:15.234" v="222" actId="1076"/>
          <ac:spMkLst>
            <pc:docMk/>
            <pc:sldMk cId="118499825" sldId="263"/>
            <ac:spMk id="30" creationId="{36FF43BC-CB7F-44A8-B6DE-72240071DE50}"/>
          </ac:spMkLst>
        </pc:spChg>
        <pc:spChg chg="add mod">
          <ac:chgData name="Wordui, Tracy" userId="S::t.wordui@wlv.ac.uk::48ad5f77-e121-419b-b975-5d483725bc82" providerId="AD" clId="Web-{14CEB8CF-6C7A-5879-479B-CCD6D41770DA}" dt="2022-02-28T18:21:39.839" v="300" actId="20577"/>
          <ac:spMkLst>
            <pc:docMk/>
            <pc:sldMk cId="118499825" sldId="263"/>
            <ac:spMk id="34" creationId="{D8F9BFB6-C706-4016-BBF9-14FDD78E80C3}"/>
          </ac:spMkLst>
        </pc:spChg>
        <pc:spChg chg="add">
          <ac:chgData name="Wordui, Tracy" userId="S::t.wordui@wlv.ac.uk::48ad5f77-e121-419b-b975-5d483725bc82" providerId="AD" clId="Web-{14CEB8CF-6C7A-5879-479B-CCD6D41770DA}" dt="2022-02-28T18:16:51.130" v="244"/>
          <ac:spMkLst>
            <pc:docMk/>
            <pc:sldMk cId="118499825" sldId="263"/>
            <ac:spMk id="40" creationId="{0896AD5E-1BC1-487D-82D0-F411859B5DA7}"/>
          </ac:spMkLst>
        </pc:spChg>
        <pc:picChg chg="add">
          <ac:chgData name="Wordui, Tracy" userId="S::t.wordui@wlv.ac.uk::48ad5f77-e121-419b-b975-5d483725bc82" providerId="AD" clId="Web-{14CEB8CF-6C7A-5879-479B-CCD6D41770DA}" dt="2022-02-28T18:11:06.575" v="203"/>
          <ac:picMkLst>
            <pc:docMk/>
            <pc:sldMk cId="118499825" sldId="263"/>
            <ac:picMk id="4" creationId="{8789EA25-D50C-4F4F-B76E-2D36F24C8445}"/>
          </ac:picMkLst>
        </pc:picChg>
        <pc:picChg chg="add">
          <ac:chgData name="Wordui, Tracy" userId="S::t.wordui@wlv.ac.uk::48ad5f77-e121-419b-b975-5d483725bc82" providerId="AD" clId="Web-{14CEB8CF-6C7A-5879-479B-CCD6D41770DA}" dt="2022-02-28T18:11:06.575" v="204"/>
          <ac:picMkLst>
            <pc:docMk/>
            <pc:sldMk cId="118499825" sldId="263"/>
            <ac:picMk id="6" creationId="{6D3DB891-E7CC-454E-8C81-8F432586EF4C}"/>
          </ac:picMkLst>
        </pc:picChg>
        <pc:picChg chg="add">
          <ac:chgData name="Wordui, Tracy" userId="S::t.wordui@wlv.ac.uk::48ad5f77-e121-419b-b975-5d483725bc82" providerId="AD" clId="Web-{14CEB8CF-6C7A-5879-479B-CCD6D41770DA}" dt="2022-02-28T18:11:06.591" v="207"/>
          <ac:picMkLst>
            <pc:docMk/>
            <pc:sldMk cId="118499825" sldId="263"/>
            <ac:picMk id="12" creationId="{9A5751AD-638C-464C-8E17-46C99A9A0152}"/>
          </ac:picMkLst>
        </pc:picChg>
        <pc:picChg chg="add">
          <ac:chgData name="Wordui, Tracy" userId="S::t.wordui@wlv.ac.uk::48ad5f77-e121-419b-b975-5d483725bc82" providerId="AD" clId="Web-{14CEB8CF-6C7A-5879-479B-CCD6D41770DA}" dt="2022-02-28T18:11:55.795" v="212"/>
          <ac:picMkLst>
            <pc:docMk/>
            <pc:sldMk cId="118499825" sldId="263"/>
            <ac:picMk id="20" creationId="{03C86099-B80A-48BE-AE54-8B93D06ABE40}"/>
          </ac:picMkLst>
        </pc:picChg>
        <pc:picChg chg="add">
          <ac:chgData name="Wordui, Tracy" userId="S::t.wordui@wlv.ac.uk::48ad5f77-e121-419b-b975-5d483725bc82" providerId="AD" clId="Web-{14CEB8CF-6C7A-5879-479B-CCD6D41770DA}" dt="2022-02-28T18:11:55.811" v="214"/>
          <ac:picMkLst>
            <pc:docMk/>
            <pc:sldMk cId="118499825" sldId="263"/>
            <ac:picMk id="24" creationId="{EF6B5ED7-2BB5-4741-B57C-6DD3818EC4C7}"/>
          </ac:picMkLst>
        </pc:picChg>
        <pc:picChg chg="add del mod">
          <ac:chgData name="Wordui, Tracy" userId="S::t.wordui@wlv.ac.uk::48ad5f77-e121-419b-b975-5d483725bc82" providerId="AD" clId="Web-{14CEB8CF-6C7A-5879-479B-CCD6D41770DA}" dt="2022-02-28T18:19:54.430" v="267"/>
          <ac:picMkLst>
            <pc:docMk/>
            <pc:sldMk cId="118499825" sldId="263"/>
            <ac:picMk id="26" creationId="{0BEB61F9-B497-4096-820F-1283268D3430}"/>
          </ac:picMkLst>
        </pc:picChg>
        <pc:picChg chg="add mod">
          <ac:chgData name="Wordui, Tracy" userId="S::t.wordui@wlv.ac.uk::48ad5f77-e121-419b-b975-5d483725bc82" providerId="AD" clId="Web-{14CEB8CF-6C7A-5879-479B-CCD6D41770DA}" dt="2022-02-28T18:13:11.469" v="221" actId="1076"/>
          <ac:picMkLst>
            <pc:docMk/>
            <pc:sldMk cId="118499825" sldId="263"/>
            <ac:picMk id="28" creationId="{6DB37997-4411-4F82-B309-A022B8F266DB}"/>
          </ac:picMkLst>
        </pc:picChg>
        <pc:picChg chg="add">
          <ac:chgData name="Wordui, Tracy" userId="S::t.wordui@wlv.ac.uk::48ad5f77-e121-419b-b975-5d483725bc82" providerId="AD" clId="Web-{14CEB8CF-6C7A-5879-479B-CCD6D41770DA}" dt="2022-02-28T18:13:39.141" v="223"/>
          <ac:picMkLst>
            <pc:docMk/>
            <pc:sldMk cId="118499825" sldId="263"/>
            <ac:picMk id="32" creationId="{B54A1C10-C534-4FD6-AD48-FD7603442BFC}"/>
          </ac:picMkLst>
        </pc:picChg>
        <pc:picChg chg="add">
          <ac:chgData name="Wordui, Tracy" userId="S::t.wordui@wlv.ac.uk::48ad5f77-e121-419b-b975-5d483725bc82" providerId="AD" clId="Web-{14CEB8CF-6C7A-5879-479B-CCD6D41770DA}" dt="2022-02-28T18:16:51.114" v="242"/>
          <ac:picMkLst>
            <pc:docMk/>
            <pc:sldMk cId="118499825" sldId="263"/>
            <ac:picMk id="36" creationId="{CF0564C3-D680-4E88-8425-CF02BF257630}"/>
          </ac:picMkLst>
        </pc:picChg>
        <pc:picChg chg="add">
          <ac:chgData name="Wordui, Tracy" userId="S::t.wordui@wlv.ac.uk::48ad5f77-e121-419b-b975-5d483725bc82" providerId="AD" clId="Web-{14CEB8CF-6C7A-5879-479B-CCD6D41770DA}" dt="2022-02-28T18:16:51.130" v="243"/>
          <ac:picMkLst>
            <pc:docMk/>
            <pc:sldMk cId="118499825" sldId="263"/>
            <ac:picMk id="38" creationId="{CC7CE55B-3783-4D0B-94AB-5626995BE356}"/>
          </ac:picMkLst>
        </pc:picChg>
        <pc:cxnChg chg="add del">
          <ac:chgData name="Wordui, Tracy" userId="S::t.wordui@wlv.ac.uk::48ad5f77-e121-419b-b975-5d483725bc82" providerId="AD" clId="Web-{14CEB8CF-6C7A-5879-479B-CCD6D41770DA}" dt="2022-02-28T18:11:26.123" v="210"/>
          <ac:cxnSpMkLst>
            <pc:docMk/>
            <pc:sldMk cId="118499825" sldId="263"/>
            <ac:cxnSpMk id="8" creationId="{35C8DAB2-A4F2-4581-9E55-C9B0C463C09E}"/>
          </ac:cxnSpMkLst>
        </pc:cxnChg>
        <pc:cxnChg chg="add">
          <ac:chgData name="Wordui, Tracy" userId="S::t.wordui@wlv.ac.uk::48ad5f77-e121-419b-b975-5d483725bc82" providerId="AD" clId="Web-{14CEB8CF-6C7A-5879-479B-CCD6D41770DA}" dt="2022-02-28T18:11:06.575" v="206"/>
          <ac:cxnSpMkLst>
            <pc:docMk/>
            <pc:sldMk cId="118499825" sldId="263"/>
            <ac:cxnSpMk id="10" creationId="{09239C46-EB5C-4FCC-B746-40AF68D384D4}"/>
          </ac:cxnSpMkLst>
        </pc:cxnChg>
        <pc:cxnChg chg="add">
          <ac:chgData name="Wordui, Tracy" userId="S::t.wordui@wlv.ac.uk::48ad5f77-e121-419b-b975-5d483725bc82" providerId="AD" clId="Web-{14CEB8CF-6C7A-5879-479B-CCD6D41770DA}" dt="2022-02-28T18:11:26.982" v="211"/>
          <ac:cxnSpMkLst>
            <pc:docMk/>
            <pc:sldMk cId="118499825" sldId="263"/>
            <ac:cxnSpMk id="18" creationId="{E270B1D2-F327-4307-B53E-181B5D3E2ECE}"/>
          </ac:cxnSpMkLst>
        </pc:cxnChg>
      </pc:sldChg>
      <pc:sldChg chg="addSp modSp">
        <pc:chgData name="Wordui, Tracy" userId="S::t.wordui@wlv.ac.uk::48ad5f77-e121-419b-b975-5d483725bc82" providerId="AD" clId="Web-{14CEB8CF-6C7A-5879-479B-CCD6D41770DA}" dt="2022-02-28T18:51:50.856" v="726" actId="20577"/>
        <pc:sldMkLst>
          <pc:docMk/>
          <pc:sldMk cId="1611983421" sldId="267"/>
        </pc:sldMkLst>
        <pc:spChg chg="mod">
          <ac:chgData name="Wordui, Tracy" userId="S::t.wordui@wlv.ac.uk::48ad5f77-e121-419b-b975-5d483725bc82" providerId="AD" clId="Web-{14CEB8CF-6C7A-5879-479B-CCD6D41770DA}" dt="2022-02-28T18:45:02.595" v="563" actId="20577"/>
          <ac:spMkLst>
            <pc:docMk/>
            <pc:sldMk cId="1611983421" sldId="267"/>
            <ac:spMk id="2" creationId="{A5A8F23E-D0D3-420E-B785-92A304064427}"/>
          </ac:spMkLst>
        </pc:spChg>
        <pc:spChg chg="mod">
          <ac:chgData name="Wordui, Tracy" userId="S::t.wordui@wlv.ac.uk::48ad5f77-e121-419b-b975-5d483725bc82" providerId="AD" clId="Web-{14CEB8CF-6C7A-5879-479B-CCD6D41770DA}" dt="2022-02-28T18:51:50.856" v="726" actId="20577"/>
          <ac:spMkLst>
            <pc:docMk/>
            <pc:sldMk cId="1611983421" sldId="267"/>
            <ac:spMk id="3" creationId="{A1F22BBB-3F67-4C5D-8278-D06715E5F52E}"/>
          </ac:spMkLst>
        </pc:spChg>
        <pc:spChg chg="add mod">
          <ac:chgData name="Wordui, Tracy" userId="S::t.wordui@wlv.ac.uk::48ad5f77-e121-419b-b975-5d483725bc82" providerId="AD" clId="Web-{14CEB8CF-6C7A-5879-479B-CCD6D41770DA}" dt="2022-02-28T18:47:03.069" v="595" actId="1076"/>
          <ac:spMkLst>
            <pc:docMk/>
            <pc:sldMk cId="1611983421" sldId="267"/>
            <ac:spMk id="4" creationId="{5A68E5ED-8C48-42C2-B560-8FD53CF85B39}"/>
          </ac:spMkLst>
        </pc:spChg>
      </pc:sldChg>
      <pc:sldChg chg="addSp modSp">
        <pc:chgData name="Wordui, Tracy" userId="S::t.wordui@wlv.ac.uk::48ad5f77-e121-419b-b975-5d483725bc82" providerId="AD" clId="Web-{14CEB8CF-6C7A-5879-479B-CCD6D41770DA}" dt="2022-02-28T18:32:28.962" v="418" actId="20577"/>
        <pc:sldMkLst>
          <pc:docMk/>
          <pc:sldMk cId="21403527" sldId="269"/>
        </pc:sldMkLst>
        <pc:spChg chg="add mod">
          <ac:chgData name="Wordui, Tracy" userId="S::t.wordui@wlv.ac.uk::48ad5f77-e121-419b-b975-5d483725bc82" providerId="AD" clId="Web-{14CEB8CF-6C7A-5879-479B-CCD6D41770DA}" dt="2022-02-28T18:23:23.982" v="359" actId="1076"/>
          <ac:spMkLst>
            <pc:docMk/>
            <pc:sldMk cId="21403527" sldId="269"/>
            <ac:spMk id="3" creationId="{C09BE1C8-1B5E-46C6-9536-6238D98FF097}"/>
          </ac:spMkLst>
        </pc:spChg>
        <pc:spChg chg="add mod">
          <ac:chgData name="Wordui, Tracy" userId="S::t.wordui@wlv.ac.uk::48ad5f77-e121-419b-b975-5d483725bc82" providerId="AD" clId="Web-{14CEB8CF-6C7A-5879-479B-CCD6D41770DA}" dt="2022-02-28T18:32:28.962" v="418" actId="20577"/>
          <ac:spMkLst>
            <pc:docMk/>
            <pc:sldMk cId="21403527" sldId="269"/>
            <ac:spMk id="4" creationId="{A57AD505-21EE-4FDD-8487-1879FD7575B5}"/>
          </ac:spMkLst>
        </pc:spChg>
      </pc:sldChg>
      <pc:sldChg chg="addSp delSp modSp">
        <pc:chgData name="Wordui, Tracy" userId="S::t.wordui@wlv.ac.uk::48ad5f77-e121-419b-b975-5d483725bc82" providerId="AD" clId="Web-{14CEB8CF-6C7A-5879-479B-CCD6D41770DA}" dt="2022-02-28T18:35:51.341" v="467" actId="20577"/>
        <pc:sldMkLst>
          <pc:docMk/>
          <pc:sldMk cId="3700314282" sldId="270"/>
        </pc:sldMkLst>
        <pc:spChg chg="add mod">
          <ac:chgData name="Wordui, Tracy" userId="S::t.wordui@wlv.ac.uk::48ad5f77-e121-419b-b975-5d483725bc82" providerId="AD" clId="Web-{14CEB8CF-6C7A-5879-479B-CCD6D41770DA}" dt="2022-02-28T18:33:57.089" v="438" actId="688"/>
          <ac:spMkLst>
            <pc:docMk/>
            <pc:sldMk cId="3700314282" sldId="270"/>
            <ac:spMk id="8" creationId="{7FAC42B9-95BF-4874-AA32-C11C66595628}"/>
          </ac:spMkLst>
        </pc:spChg>
        <pc:spChg chg="mod">
          <ac:chgData name="Wordui, Tracy" userId="S::t.wordui@wlv.ac.uk::48ad5f77-e121-419b-b975-5d483725bc82" providerId="AD" clId="Web-{14CEB8CF-6C7A-5879-479B-CCD6D41770DA}" dt="2022-02-28T18:35:51.341" v="467" actId="20577"/>
          <ac:spMkLst>
            <pc:docMk/>
            <pc:sldMk cId="3700314282" sldId="270"/>
            <ac:spMk id="12" creationId="{44FC0B9D-7E9A-42E6-BDEB-3D7C6BF61D17}"/>
          </ac:spMkLst>
        </pc:spChg>
        <pc:picChg chg="mod">
          <ac:chgData name="Wordui, Tracy" userId="S::t.wordui@wlv.ac.uk::48ad5f77-e121-419b-b975-5d483725bc82" providerId="AD" clId="Web-{14CEB8CF-6C7A-5879-479B-CCD6D41770DA}" dt="2022-02-28T17:59:32.155" v="68" actId="1076"/>
          <ac:picMkLst>
            <pc:docMk/>
            <pc:sldMk cId="3700314282" sldId="270"/>
            <ac:picMk id="3" creationId="{6D603638-DDD8-48BF-B719-A5A6E9130AA7}"/>
          </ac:picMkLst>
        </pc:picChg>
        <pc:picChg chg="add mod">
          <ac:chgData name="Wordui, Tracy" userId="S::t.wordui@wlv.ac.uk::48ad5f77-e121-419b-b975-5d483725bc82" providerId="AD" clId="Web-{14CEB8CF-6C7A-5879-479B-CCD6D41770DA}" dt="2022-02-28T18:28:30.238" v="382" actId="1076"/>
          <ac:picMkLst>
            <pc:docMk/>
            <pc:sldMk cId="3700314282" sldId="270"/>
            <ac:picMk id="4" creationId="{886637B4-3EAB-4D08-8A6B-D1056A67851E}"/>
          </ac:picMkLst>
        </pc:picChg>
        <pc:picChg chg="add del mod">
          <ac:chgData name="Wordui, Tracy" userId="S::t.wordui@wlv.ac.uk::48ad5f77-e121-419b-b975-5d483725bc82" providerId="AD" clId="Web-{14CEB8CF-6C7A-5879-479B-CCD6D41770DA}" dt="2022-02-28T18:24:42.468" v="364"/>
          <ac:picMkLst>
            <pc:docMk/>
            <pc:sldMk cId="3700314282" sldId="270"/>
            <ac:picMk id="17" creationId="{9B4E8EB1-B444-4BF6-813A-CFAF0380F9D6}"/>
          </ac:picMkLst>
        </pc:picChg>
        <pc:picChg chg="mod">
          <ac:chgData name="Wordui, Tracy" userId="S::t.wordui@wlv.ac.uk::48ad5f77-e121-419b-b975-5d483725bc82" providerId="AD" clId="Web-{14CEB8CF-6C7A-5879-479B-CCD6D41770DA}" dt="2022-02-28T18:28:01.066" v="379" actId="1076"/>
          <ac:picMkLst>
            <pc:docMk/>
            <pc:sldMk cId="3700314282" sldId="270"/>
            <ac:picMk id="20" creationId="{AFA55E5F-441A-48AE-BF79-BC3010269C57}"/>
          </ac:picMkLst>
        </pc:picChg>
      </pc:sldChg>
      <pc:sldChg chg="addSp modSp">
        <pc:chgData name="Wordui, Tracy" userId="S::t.wordui@wlv.ac.uk::48ad5f77-e121-419b-b975-5d483725bc82" providerId="AD" clId="Web-{14CEB8CF-6C7A-5879-479B-CCD6D41770DA}" dt="2022-02-28T18:30:28.928" v="391" actId="20577"/>
        <pc:sldMkLst>
          <pc:docMk/>
          <pc:sldMk cId="2037537384" sldId="271"/>
        </pc:sldMkLst>
        <pc:spChg chg="add mod">
          <ac:chgData name="Wordui, Tracy" userId="S::t.wordui@wlv.ac.uk::48ad5f77-e121-419b-b975-5d483725bc82" providerId="AD" clId="Web-{14CEB8CF-6C7A-5879-479B-CCD6D41770DA}" dt="2022-02-28T18:30:28.928" v="391" actId="20577"/>
          <ac:spMkLst>
            <pc:docMk/>
            <pc:sldMk cId="2037537384" sldId="271"/>
            <ac:spMk id="8" creationId="{93874F86-E3F3-4B46-908E-EE77D31B8AA4}"/>
          </ac:spMkLst>
        </pc:spChg>
        <pc:picChg chg="add">
          <ac:chgData name="Wordui, Tracy" userId="S::t.wordui@wlv.ac.uk::48ad5f77-e121-419b-b975-5d483725bc82" providerId="AD" clId="Web-{14CEB8CF-6C7A-5879-479B-CCD6D41770DA}" dt="2022-02-28T17:54:23.757" v="18"/>
          <ac:picMkLst>
            <pc:docMk/>
            <pc:sldMk cId="2037537384" sldId="271"/>
            <ac:picMk id="3" creationId="{02BED1FC-104E-4D7D-ABB4-4F8B7D577E00}"/>
          </ac:picMkLst>
        </pc:picChg>
        <pc:picChg chg="mod">
          <ac:chgData name="Wordui, Tracy" userId="S::t.wordui@wlv.ac.uk::48ad5f77-e121-419b-b975-5d483725bc82" providerId="AD" clId="Web-{14CEB8CF-6C7A-5879-479B-CCD6D41770DA}" dt="2022-02-28T17:55:22.306" v="27" actId="1076"/>
          <ac:picMkLst>
            <pc:docMk/>
            <pc:sldMk cId="2037537384" sldId="271"/>
            <ac:picMk id="19" creationId="{76C4B872-1E0B-4E0E-A50E-CA5BE64E2D4D}"/>
          </ac:picMkLst>
        </pc:picChg>
      </pc:sldChg>
      <pc:sldChg chg="addSp delSp modSp">
        <pc:chgData name="Wordui, Tracy" userId="S::t.wordui@wlv.ac.uk::48ad5f77-e121-419b-b975-5d483725bc82" providerId="AD" clId="Web-{14CEB8CF-6C7A-5879-479B-CCD6D41770DA}" dt="2022-02-28T18:35:07.747" v="454" actId="1076"/>
        <pc:sldMkLst>
          <pc:docMk/>
          <pc:sldMk cId="3729763131" sldId="272"/>
        </pc:sldMkLst>
        <pc:spChg chg="add mod">
          <ac:chgData name="Wordui, Tracy" userId="S::t.wordui@wlv.ac.uk::48ad5f77-e121-419b-b975-5d483725bc82" providerId="AD" clId="Web-{14CEB8CF-6C7A-5879-479B-CCD6D41770DA}" dt="2022-02-28T17:58:40.700" v="61" actId="1076"/>
          <ac:spMkLst>
            <pc:docMk/>
            <pc:sldMk cId="3729763131" sldId="272"/>
            <ac:spMk id="8" creationId="{264D6C64-3861-4B72-A0B9-D29DC9493A31}"/>
          </ac:spMkLst>
        </pc:spChg>
        <pc:spChg chg="mod">
          <ac:chgData name="Wordui, Tracy" userId="S::t.wordui@wlv.ac.uk::48ad5f77-e121-419b-b975-5d483725bc82" providerId="AD" clId="Web-{14CEB8CF-6C7A-5879-479B-CCD6D41770DA}" dt="2022-02-28T18:35:07.747" v="454" actId="1076"/>
          <ac:spMkLst>
            <pc:docMk/>
            <pc:sldMk cId="3729763131" sldId="272"/>
            <ac:spMk id="23" creationId="{0BDA4ED5-5A39-4C2A-8F1F-DF57D1FE40A3}"/>
          </ac:spMkLst>
        </pc:spChg>
        <pc:picChg chg="add mod">
          <ac:chgData name="Wordui, Tracy" userId="S::t.wordui@wlv.ac.uk::48ad5f77-e121-419b-b975-5d483725bc82" providerId="AD" clId="Web-{14CEB8CF-6C7A-5879-479B-CCD6D41770DA}" dt="2022-02-28T17:58:33.169" v="59" actId="1076"/>
          <ac:picMkLst>
            <pc:docMk/>
            <pc:sldMk cId="3729763131" sldId="272"/>
            <ac:picMk id="3" creationId="{B03BF5EB-C56B-42CF-A70A-BB54AC2E3CC5}"/>
          </ac:picMkLst>
        </pc:picChg>
        <pc:picChg chg="add del mod">
          <ac:chgData name="Wordui, Tracy" userId="S::t.wordui@wlv.ac.uk::48ad5f77-e121-419b-b975-5d483725bc82" providerId="AD" clId="Web-{14CEB8CF-6C7A-5879-479B-CCD6D41770DA}" dt="2022-02-28T17:58:36.295" v="60"/>
          <ac:picMkLst>
            <pc:docMk/>
            <pc:sldMk cId="3729763131" sldId="272"/>
            <ac:picMk id="4" creationId="{8FA9A4DF-EE51-4026-8047-22284EB47633}"/>
          </ac:picMkLst>
        </pc:picChg>
        <pc:picChg chg="add mod">
          <ac:chgData name="Wordui, Tracy" userId="S::t.wordui@wlv.ac.uk::48ad5f77-e121-419b-b975-5d483725bc82" providerId="AD" clId="Web-{14CEB8CF-6C7A-5879-479B-CCD6D41770DA}" dt="2022-02-28T17:54:12.304" v="17" actId="1076"/>
          <ac:picMkLst>
            <pc:docMk/>
            <pc:sldMk cId="3729763131" sldId="272"/>
            <ac:picMk id="17" creationId="{0887A26B-A858-4892-9BC2-C5756E700C50}"/>
          </ac:picMkLst>
        </pc:picChg>
        <pc:cxnChg chg="add mod">
          <ac:chgData name="Wordui, Tracy" userId="S::t.wordui@wlv.ac.uk::48ad5f77-e121-419b-b975-5d483725bc82" providerId="AD" clId="Web-{14CEB8CF-6C7A-5879-479B-CCD6D41770DA}" dt="2022-02-28T17:59:02.404" v="65" actId="14100"/>
          <ac:cxnSpMkLst>
            <pc:docMk/>
            <pc:sldMk cId="3729763131" sldId="272"/>
            <ac:cxnSpMk id="15" creationId="{5FBFC265-E29A-483F-8AAA-EF4311725DE7}"/>
          </ac:cxnSpMkLst>
        </pc:cxnChg>
      </pc:sldChg>
      <pc:sldChg chg="del">
        <pc:chgData name="Wordui, Tracy" userId="S::t.wordui@wlv.ac.uk::48ad5f77-e121-419b-b975-5d483725bc82" providerId="AD" clId="Web-{14CEB8CF-6C7A-5879-479B-CCD6D41770DA}" dt="2022-02-28T18:02:23.377" v="101"/>
        <pc:sldMkLst>
          <pc:docMk/>
          <pc:sldMk cId="2227257802" sldId="275"/>
        </pc:sldMkLst>
      </pc:sldChg>
      <pc:sldChg chg="addSp modSp">
        <pc:chgData name="Wordui, Tracy" userId="S::t.wordui@wlv.ac.uk::48ad5f77-e121-419b-b975-5d483725bc82" providerId="AD" clId="Web-{14CEB8CF-6C7A-5879-479B-CCD6D41770DA}" dt="2022-02-28T17:53:14.678" v="5" actId="20577"/>
        <pc:sldMkLst>
          <pc:docMk/>
          <pc:sldMk cId="1582502726" sldId="276"/>
        </pc:sldMkLst>
        <pc:spChg chg="add mod">
          <ac:chgData name="Wordui, Tracy" userId="S::t.wordui@wlv.ac.uk::48ad5f77-e121-419b-b975-5d483725bc82" providerId="AD" clId="Web-{14CEB8CF-6C7A-5879-479B-CCD6D41770DA}" dt="2022-02-28T17:53:14.678" v="5" actId="20577"/>
          <ac:spMkLst>
            <pc:docMk/>
            <pc:sldMk cId="1582502726" sldId="276"/>
            <ac:spMk id="3" creationId="{2808F3FB-E217-48C9-A4E1-90FCBBF507FC}"/>
          </ac:spMkLst>
        </pc:spChg>
      </pc:sldChg>
      <pc:sldChg chg="addSp delSp modSp add replId">
        <pc:chgData name="Wordui, Tracy" userId="S::t.wordui@wlv.ac.uk::48ad5f77-e121-419b-b975-5d483725bc82" providerId="AD" clId="Web-{14CEB8CF-6C7A-5879-479B-CCD6D41770DA}" dt="2022-02-28T18:33:00.744" v="436" actId="14100"/>
        <pc:sldMkLst>
          <pc:docMk/>
          <pc:sldMk cId="2159967361" sldId="277"/>
        </pc:sldMkLst>
        <pc:spChg chg="mod">
          <ac:chgData name="Wordui, Tracy" userId="S::t.wordui@wlv.ac.uk::48ad5f77-e121-419b-b975-5d483725bc82" providerId="AD" clId="Web-{14CEB8CF-6C7A-5879-479B-CCD6D41770DA}" dt="2022-02-28T18:04:21.614" v="145" actId="20577"/>
          <ac:spMkLst>
            <pc:docMk/>
            <pc:sldMk cId="2159967361" sldId="277"/>
            <ac:spMk id="2" creationId="{432F711E-1338-46BD-8B4F-CF37778F7AC3}"/>
          </ac:spMkLst>
        </pc:spChg>
        <pc:spChg chg="add mod">
          <ac:chgData name="Wordui, Tracy" userId="S::t.wordui@wlv.ac.uk::48ad5f77-e121-419b-b975-5d483725bc82" providerId="AD" clId="Web-{14CEB8CF-6C7A-5879-479B-CCD6D41770DA}" dt="2022-02-28T18:06:49.539" v="169" actId="1076"/>
          <ac:spMkLst>
            <pc:docMk/>
            <pc:sldMk cId="2159967361" sldId="277"/>
            <ac:spMk id="8" creationId="{87B04302-526F-4E15-96BF-87FE25B300B4}"/>
          </ac:spMkLst>
        </pc:spChg>
        <pc:spChg chg="add mod">
          <ac:chgData name="Wordui, Tracy" userId="S::t.wordui@wlv.ac.uk::48ad5f77-e121-419b-b975-5d483725bc82" providerId="AD" clId="Web-{14CEB8CF-6C7A-5879-479B-CCD6D41770DA}" dt="2022-02-28T18:06:29.788" v="164" actId="1076"/>
          <ac:spMkLst>
            <pc:docMk/>
            <pc:sldMk cId="2159967361" sldId="277"/>
            <ac:spMk id="11" creationId="{2E92A670-FC64-4ED1-B57C-6A12E2DE8EAF}"/>
          </ac:spMkLst>
        </pc:spChg>
        <pc:spChg chg="add mod">
          <ac:chgData name="Wordui, Tracy" userId="S::t.wordui@wlv.ac.uk::48ad5f77-e121-419b-b975-5d483725bc82" providerId="AD" clId="Web-{14CEB8CF-6C7A-5879-479B-CCD6D41770DA}" dt="2022-02-28T18:17:38.334" v="257" actId="1076"/>
          <ac:spMkLst>
            <pc:docMk/>
            <pc:sldMk cId="2159967361" sldId="277"/>
            <ac:spMk id="15" creationId="{223796CF-33D3-4476-8BF0-6BB9C6F2A432}"/>
          </ac:spMkLst>
        </pc:spChg>
        <pc:spChg chg="mod">
          <ac:chgData name="Wordui, Tracy" userId="S::t.wordui@wlv.ac.uk::48ad5f77-e121-419b-b975-5d483725bc82" providerId="AD" clId="Web-{14CEB8CF-6C7A-5879-479B-CCD6D41770DA}" dt="2022-02-28T18:06:56.086" v="170" actId="1076"/>
          <ac:spMkLst>
            <pc:docMk/>
            <pc:sldMk cId="2159967361" sldId="277"/>
            <ac:spMk id="23" creationId="{89B20C89-4BFD-45C6-AC9A-3A85C97447B8}"/>
          </ac:spMkLst>
        </pc:spChg>
        <pc:spChg chg="add">
          <ac:chgData name="Wordui, Tracy" userId="S::t.wordui@wlv.ac.uk::48ad5f77-e121-419b-b975-5d483725bc82" providerId="AD" clId="Web-{14CEB8CF-6C7A-5879-479B-CCD6D41770DA}" dt="2022-02-28T18:19:17.305" v="266"/>
          <ac:spMkLst>
            <pc:docMk/>
            <pc:sldMk cId="2159967361" sldId="277"/>
            <ac:spMk id="24" creationId="{76514727-36EF-4609-9951-2F7791285F5A}"/>
          </ac:spMkLst>
        </pc:spChg>
        <pc:spChg chg="del mod">
          <ac:chgData name="Wordui, Tracy" userId="S::t.wordui@wlv.ac.uk::48ad5f77-e121-419b-b975-5d483725bc82" providerId="AD" clId="Web-{14CEB8CF-6C7A-5879-479B-CCD6D41770DA}" dt="2022-02-28T18:01:05.813" v="81"/>
          <ac:spMkLst>
            <pc:docMk/>
            <pc:sldMk cId="2159967361" sldId="277"/>
            <ac:spMk id="25" creationId="{22A4914F-F567-454B-824C-42DAD3A7B1C5}"/>
          </ac:spMkLst>
        </pc:spChg>
        <pc:spChg chg="del">
          <ac:chgData name="Wordui, Tracy" userId="S::t.wordui@wlv.ac.uk::48ad5f77-e121-419b-b975-5d483725bc82" providerId="AD" clId="Web-{14CEB8CF-6C7A-5879-479B-CCD6D41770DA}" dt="2022-02-28T18:00:49" v="76"/>
          <ac:spMkLst>
            <pc:docMk/>
            <pc:sldMk cId="2159967361" sldId="277"/>
            <ac:spMk id="27" creationId="{CB893B85-089C-4D57-B772-4B012863ADAF}"/>
          </ac:spMkLst>
        </pc:spChg>
        <pc:spChg chg="add mod">
          <ac:chgData name="Wordui, Tracy" userId="S::t.wordui@wlv.ac.uk::48ad5f77-e121-419b-b975-5d483725bc82" providerId="AD" clId="Web-{14CEB8CF-6C7A-5879-479B-CCD6D41770DA}" dt="2022-02-28T18:33:00.744" v="436" actId="14100"/>
          <ac:spMkLst>
            <pc:docMk/>
            <pc:sldMk cId="2159967361" sldId="277"/>
            <ac:spMk id="29" creationId="{1DED1884-418C-4672-A8B5-4BB2301F919A}"/>
          </ac:spMkLst>
        </pc:spChg>
        <pc:picChg chg="mod">
          <ac:chgData name="Wordui, Tracy" userId="S::t.wordui@wlv.ac.uk::48ad5f77-e121-419b-b975-5d483725bc82" providerId="AD" clId="Web-{14CEB8CF-6C7A-5879-479B-CCD6D41770DA}" dt="2022-02-28T18:06:45.507" v="168" actId="1076"/>
          <ac:picMkLst>
            <pc:docMk/>
            <pc:sldMk cId="2159967361" sldId="277"/>
            <ac:picMk id="3" creationId="{A8A09B50-F673-4AC2-8A25-1EADDABCB0F4}"/>
          </ac:picMkLst>
        </pc:picChg>
        <pc:picChg chg="mod">
          <ac:chgData name="Wordui, Tracy" userId="S::t.wordui@wlv.ac.uk::48ad5f77-e121-419b-b975-5d483725bc82" providerId="AD" clId="Web-{14CEB8CF-6C7A-5879-479B-CCD6D41770DA}" dt="2022-02-28T18:06:25.710" v="163" actId="1076"/>
          <ac:picMkLst>
            <pc:docMk/>
            <pc:sldMk cId="2159967361" sldId="277"/>
            <ac:picMk id="4" creationId="{A6C239CD-7F68-4F30-B83B-2A0BD82B9172}"/>
          </ac:picMkLst>
        </pc:picChg>
        <pc:picChg chg="del">
          <ac:chgData name="Wordui, Tracy" userId="S::t.wordui@wlv.ac.uk::48ad5f77-e121-419b-b975-5d483725bc82" providerId="AD" clId="Web-{14CEB8CF-6C7A-5879-479B-CCD6D41770DA}" dt="2022-02-28T18:00:50.063" v="77"/>
          <ac:picMkLst>
            <pc:docMk/>
            <pc:sldMk cId="2159967361" sldId="277"/>
            <ac:picMk id="10" creationId="{4865D72A-005A-46B0-8AED-0DA79C2A6A42}"/>
          </ac:picMkLst>
        </pc:picChg>
        <pc:picChg chg="mod">
          <ac:chgData name="Wordui, Tracy" userId="S::t.wordui@wlv.ac.uk::48ad5f77-e121-419b-b975-5d483725bc82" providerId="AD" clId="Web-{14CEB8CF-6C7A-5879-479B-CCD6D41770DA}" dt="2022-02-28T18:06:43.648" v="167" actId="1076"/>
          <ac:picMkLst>
            <pc:docMk/>
            <pc:sldMk cId="2159967361" sldId="277"/>
            <ac:picMk id="13" creationId="{20F32785-05E5-4815-BD58-698F8D9D9028}"/>
          </ac:picMkLst>
        </pc:picChg>
        <pc:picChg chg="add mod">
          <ac:chgData name="Wordui, Tracy" userId="S::t.wordui@wlv.ac.uk::48ad5f77-e121-419b-b975-5d483725bc82" providerId="AD" clId="Web-{14CEB8CF-6C7A-5879-479B-CCD6D41770DA}" dt="2022-02-28T18:19:05.945" v="264" actId="1076"/>
          <ac:picMkLst>
            <pc:docMk/>
            <pc:sldMk cId="2159967361" sldId="277"/>
            <ac:picMk id="16" creationId="{CD9C6EF2-2607-4CCF-8EB6-8F327E25A3D3}"/>
          </ac:picMkLst>
        </pc:picChg>
        <pc:picChg chg="del">
          <ac:chgData name="Wordui, Tracy" userId="S::t.wordui@wlv.ac.uk::48ad5f77-e121-419b-b975-5d483725bc82" providerId="AD" clId="Web-{14CEB8CF-6C7A-5879-479B-CCD6D41770DA}" dt="2022-02-28T18:00:52.922" v="78"/>
          <ac:picMkLst>
            <pc:docMk/>
            <pc:sldMk cId="2159967361" sldId="277"/>
            <ac:picMk id="17" creationId="{1CB40772-B2AE-410F-99BF-FF75E404CD20}"/>
          </ac:picMkLst>
        </pc:picChg>
        <pc:picChg chg="add">
          <ac:chgData name="Wordui, Tracy" userId="S::t.wordui@wlv.ac.uk::48ad5f77-e121-419b-b975-5d483725bc82" providerId="AD" clId="Web-{14CEB8CF-6C7A-5879-479B-CCD6D41770DA}" dt="2022-02-28T18:19:17.305" v="265"/>
          <ac:picMkLst>
            <pc:docMk/>
            <pc:sldMk cId="2159967361" sldId="277"/>
            <ac:picMk id="19" creationId="{55848101-5E87-46FA-8C58-FE65F5A1FCCC}"/>
          </ac:picMkLst>
        </pc:picChg>
        <pc:picChg chg="del">
          <ac:chgData name="Wordui, Tracy" userId="S::t.wordui@wlv.ac.uk::48ad5f77-e121-419b-b975-5d483725bc82" providerId="AD" clId="Web-{14CEB8CF-6C7A-5879-479B-CCD6D41770DA}" dt="2022-02-28T18:00:46.109" v="74"/>
          <ac:picMkLst>
            <pc:docMk/>
            <pc:sldMk cId="2159967361" sldId="277"/>
            <ac:picMk id="21" creationId="{C5480F43-7619-477A-BAAD-E6545B5D0A62}"/>
          </ac:picMkLst>
        </pc:picChg>
        <pc:picChg chg="add mod">
          <ac:chgData name="Wordui, Tracy" userId="S::t.wordui@wlv.ac.uk::48ad5f77-e121-419b-b975-5d483725bc82" providerId="AD" clId="Web-{14CEB8CF-6C7A-5879-479B-CCD6D41770DA}" dt="2022-02-28T18:07:51.728" v="177" actId="1076"/>
          <ac:picMkLst>
            <pc:docMk/>
            <pc:sldMk cId="2159967361" sldId="277"/>
            <ac:picMk id="22" creationId="{FA77321E-394B-4960-9442-D9DF96AD67CC}"/>
          </ac:picMkLst>
        </pc:picChg>
        <pc:picChg chg="del">
          <ac:chgData name="Wordui, Tracy" userId="S::t.wordui@wlv.ac.uk::48ad5f77-e121-419b-b975-5d483725bc82" providerId="AD" clId="Web-{14CEB8CF-6C7A-5879-479B-CCD6D41770DA}" dt="2022-02-28T18:00:47.797" v="75"/>
          <ac:picMkLst>
            <pc:docMk/>
            <pc:sldMk cId="2159967361" sldId="277"/>
            <ac:picMk id="31" creationId="{0F0EF577-57A8-4D07-874B-32DAE2A98880}"/>
          </ac:picMkLst>
        </pc:picChg>
        <pc:cxnChg chg="mod">
          <ac:chgData name="Wordui, Tracy" userId="S::t.wordui@wlv.ac.uk::48ad5f77-e121-419b-b975-5d483725bc82" providerId="AD" clId="Web-{14CEB8CF-6C7A-5879-479B-CCD6D41770DA}" dt="2022-02-28T18:08:51.885" v="183" actId="14100"/>
          <ac:cxnSpMkLst>
            <pc:docMk/>
            <pc:sldMk cId="2159967361" sldId="277"/>
            <ac:cxnSpMk id="7" creationId="{1341958D-638E-49E9-B9BE-3C7F70015659}"/>
          </ac:cxnSpMkLst>
        </pc:cxnChg>
        <pc:cxnChg chg="del">
          <ac:chgData name="Wordui, Tracy" userId="S::t.wordui@wlv.ac.uk::48ad5f77-e121-419b-b975-5d483725bc82" providerId="AD" clId="Web-{14CEB8CF-6C7A-5879-479B-CCD6D41770DA}" dt="2022-02-28T18:01:10.438" v="83"/>
          <ac:cxnSpMkLst>
            <pc:docMk/>
            <pc:sldMk cId="2159967361" sldId="277"/>
            <ac:cxnSpMk id="9" creationId="{B6484D9B-8786-4E38-98B3-A0BA4C7F9109}"/>
          </ac:cxnSpMkLst>
        </pc:cxnChg>
        <pc:cxnChg chg="add mod">
          <ac:chgData name="Wordui, Tracy" userId="S::t.wordui@wlv.ac.uk::48ad5f77-e121-419b-b975-5d483725bc82" providerId="AD" clId="Web-{14CEB8CF-6C7A-5879-479B-CCD6D41770DA}" dt="2022-02-28T18:09:32.745" v="188" actId="14100"/>
          <ac:cxnSpMkLst>
            <pc:docMk/>
            <pc:sldMk cId="2159967361" sldId="277"/>
            <ac:cxnSpMk id="12" creationId="{15B0FC28-9177-495D-B6E1-7064C81989F0}"/>
          </ac:cxnSpMkLst>
        </pc:cxnChg>
        <pc:cxnChg chg="mod">
          <ac:chgData name="Wordui, Tracy" userId="S::t.wordui@wlv.ac.uk::48ad5f77-e121-419b-b975-5d483725bc82" providerId="AD" clId="Web-{14CEB8CF-6C7A-5879-479B-CCD6D41770DA}" dt="2022-02-28T18:07:04.586" v="171" actId="14100"/>
          <ac:cxnSpMkLst>
            <pc:docMk/>
            <pc:sldMk cId="2159967361" sldId="277"/>
            <ac:cxnSpMk id="14" creationId="{48119B31-007A-4E57-A87F-31948BA5306E}"/>
          </ac:cxnSpMkLst>
        </pc:cxnChg>
      </pc:sldChg>
      <pc:sldChg chg="addSp delSp modSp add ord replId">
        <pc:chgData name="Wordui, Tracy" userId="S::t.wordui@wlv.ac.uk::48ad5f77-e121-419b-b975-5d483725bc82" providerId="AD" clId="Web-{14CEB8CF-6C7A-5879-479B-CCD6D41770DA}" dt="2022-02-28T18:20:31.369" v="275" actId="1076"/>
        <pc:sldMkLst>
          <pc:docMk/>
          <pc:sldMk cId="808948215" sldId="278"/>
        </pc:sldMkLst>
        <pc:spChg chg="mod">
          <ac:chgData name="Wordui, Tracy" userId="S::t.wordui@wlv.ac.uk::48ad5f77-e121-419b-b975-5d483725bc82" providerId="AD" clId="Web-{14CEB8CF-6C7A-5879-479B-CCD6D41770DA}" dt="2022-02-28T18:02:22.252" v="100" actId="20577"/>
          <ac:spMkLst>
            <pc:docMk/>
            <pc:sldMk cId="808948215" sldId="278"/>
            <ac:spMk id="2" creationId="{432F711E-1338-46BD-8B4F-CF37778F7AC3}"/>
          </ac:spMkLst>
        </pc:spChg>
        <pc:spChg chg="del mod">
          <ac:chgData name="Wordui, Tracy" userId="S::t.wordui@wlv.ac.uk::48ad5f77-e121-419b-b975-5d483725bc82" providerId="AD" clId="Web-{14CEB8CF-6C7A-5879-479B-CCD6D41770DA}" dt="2022-02-28T18:08:14.337" v="179"/>
          <ac:spMkLst>
            <pc:docMk/>
            <pc:sldMk cId="808948215" sldId="278"/>
            <ac:spMk id="13" creationId="{6857F78C-0866-4FD4-BA6E-D8BFA6E2AD6A}"/>
          </ac:spMkLst>
        </pc:spChg>
        <pc:spChg chg="del mod">
          <ac:chgData name="Wordui, Tracy" userId="S::t.wordui@wlv.ac.uk::48ad5f77-e121-419b-b975-5d483725bc82" providerId="AD" clId="Web-{14CEB8CF-6C7A-5879-479B-CCD6D41770DA}" dt="2022-02-28T18:08:09.619" v="178"/>
          <ac:spMkLst>
            <pc:docMk/>
            <pc:sldMk cId="808948215" sldId="278"/>
            <ac:spMk id="16" creationId="{F0291BD1-260A-4E35-B35A-00B194110D84}"/>
          </ac:spMkLst>
        </pc:spChg>
        <pc:spChg chg="mod">
          <ac:chgData name="Wordui, Tracy" userId="S::t.wordui@wlv.ac.uk::48ad5f77-e121-419b-b975-5d483725bc82" providerId="AD" clId="Web-{14CEB8CF-6C7A-5879-479B-CCD6D41770DA}" dt="2022-02-28T18:20:06.165" v="269" actId="20577"/>
          <ac:spMkLst>
            <pc:docMk/>
            <pc:sldMk cId="808948215" sldId="278"/>
            <ac:spMk id="23" creationId="{0BDA4ED5-5A39-4C2A-8F1F-DF57D1FE40A3}"/>
          </ac:spMkLst>
        </pc:spChg>
        <pc:spChg chg="add">
          <ac:chgData name="Wordui, Tracy" userId="S::t.wordui@wlv.ac.uk::48ad5f77-e121-419b-b975-5d483725bc82" providerId="AD" clId="Web-{14CEB8CF-6C7A-5879-479B-CCD6D41770DA}" dt="2022-02-28T18:10:23.450" v="194"/>
          <ac:spMkLst>
            <pc:docMk/>
            <pc:sldMk cId="808948215" sldId="278"/>
            <ac:spMk id="36" creationId="{DE389F2A-55A3-4B4A-8590-50F3DD1C2973}"/>
          </ac:spMkLst>
        </pc:spChg>
        <pc:spChg chg="add">
          <ac:chgData name="Wordui, Tracy" userId="S::t.wordui@wlv.ac.uk::48ad5f77-e121-419b-b975-5d483725bc82" providerId="AD" clId="Web-{14CEB8CF-6C7A-5879-479B-CCD6D41770DA}" dt="2022-02-28T18:10:23.450" v="195"/>
          <ac:spMkLst>
            <pc:docMk/>
            <pc:sldMk cId="808948215" sldId="278"/>
            <ac:spMk id="38" creationId="{D09C8419-8A4E-41E5-9342-40457AE8CB8C}"/>
          </ac:spMkLst>
        </pc:spChg>
        <pc:spChg chg="add mod">
          <ac:chgData name="Wordui, Tracy" userId="S::t.wordui@wlv.ac.uk::48ad5f77-e121-419b-b975-5d483725bc82" providerId="AD" clId="Web-{14CEB8CF-6C7A-5879-479B-CCD6D41770DA}" dt="2022-02-28T18:16:16.723" v="241" actId="1076"/>
          <ac:spMkLst>
            <pc:docMk/>
            <pc:sldMk cId="808948215" sldId="278"/>
            <ac:spMk id="43" creationId="{677FF4F0-21E7-4735-BF5C-C161D0798CA6}"/>
          </ac:spMkLst>
        </pc:spChg>
        <pc:picChg chg="add del">
          <ac:chgData name="Wordui, Tracy" userId="S::t.wordui@wlv.ac.uk::48ad5f77-e121-419b-b975-5d483725bc82" providerId="AD" clId="Web-{14CEB8CF-6C7A-5879-479B-CCD6D41770DA}" dt="2022-02-28T18:05:31.193" v="155"/>
          <ac:picMkLst>
            <pc:docMk/>
            <pc:sldMk cId="808948215" sldId="278"/>
            <ac:picMk id="4" creationId="{989B382F-1E93-4A48-A4C4-E08E35C39104}"/>
          </ac:picMkLst>
        </pc:picChg>
        <pc:picChg chg="del mod">
          <ac:chgData name="Wordui, Tracy" userId="S::t.wordui@wlv.ac.uk::48ad5f77-e121-419b-b975-5d483725bc82" providerId="AD" clId="Web-{14CEB8CF-6C7A-5879-479B-CCD6D41770DA}" dt="2022-02-28T18:19:58.087" v="268"/>
          <ac:picMkLst>
            <pc:docMk/>
            <pc:sldMk cId="808948215" sldId="278"/>
            <ac:picMk id="9" creationId="{7D14899A-91DF-4A13-99E1-EDD219D98015}"/>
          </ac:picMkLst>
        </pc:picChg>
        <pc:picChg chg="del">
          <ac:chgData name="Wordui, Tracy" userId="S::t.wordui@wlv.ac.uk::48ad5f77-e121-419b-b975-5d483725bc82" providerId="AD" clId="Web-{14CEB8CF-6C7A-5879-479B-CCD6D41770DA}" dt="2022-02-28T18:02:35.487" v="105"/>
          <ac:picMkLst>
            <pc:docMk/>
            <pc:sldMk cId="808948215" sldId="278"/>
            <ac:picMk id="10" creationId="{4865D72A-005A-46B0-8AED-0DA79C2A6A42}"/>
          </ac:picMkLst>
        </pc:picChg>
        <pc:picChg chg="del">
          <ac:chgData name="Wordui, Tracy" userId="S::t.wordui@wlv.ac.uk::48ad5f77-e121-419b-b975-5d483725bc82" providerId="AD" clId="Web-{14CEB8CF-6C7A-5879-479B-CCD6D41770DA}" dt="2022-02-28T18:02:33.846" v="104"/>
          <ac:picMkLst>
            <pc:docMk/>
            <pc:sldMk cId="808948215" sldId="278"/>
            <ac:picMk id="11" creationId="{7750B833-A3B3-43F3-90CE-2FD1F8EF05BC}"/>
          </ac:picMkLst>
        </pc:picChg>
        <pc:picChg chg="del">
          <ac:chgData name="Wordui, Tracy" userId="S::t.wordui@wlv.ac.uk::48ad5f77-e121-419b-b975-5d483725bc82" providerId="AD" clId="Web-{14CEB8CF-6C7A-5879-479B-CCD6D41770DA}" dt="2022-02-28T18:02:25.971" v="102"/>
          <ac:picMkLst>
            <pc:docMk/>
            <pc:sldMk cId="808948215" sldId="278"/>
            <ac:picMk id="12" creationId="{EE658EE6-5683-46BE-A6CB-01F487DCF372}"/>
          </ac:picMkLst>
        </pc:picChg>
        <pc:picChg chg="del mod">
          <ac:chgData name="Wordui, Tracy" userId="S::t.wordui@wlv.ac.uk::48ad5f77-e121-419b-b975-5d483725bc82" providerId="AD" clId="Web-{14CEB8CF-6C7A-5879-479B-CCD6D41770DA}" dt="2022-02-28T18:20:10.212" v="270"/>
          <ac:picMkLst>
            <pc:docMk/>
            <pc:sldMk cId="808948215" sldId="278"/>
            <ac:picMk id="17" creationId="{0887A26B-A858-4892-9BC2-C5756E700C50}"/>
          </ac:picMkLst>
        </pc:picChg>
        <pc:picChg chg="add del">
          <ac:chgData name="Wordui, Tracy" userId="S::t.wordui@wlv.ac.uk::48ad5f77-e121-419b-b975-5d483725bc82" providerId="AD" clId="Web-{14CEB8CF-6C7A-5879-479B-CCD6D41770DA}" dt="2022-02-28T18:05:33.990" v="156"/>
          <ac:picMkLst>
            <pc:docMk/>
            <pc:sldMk cId="808948215" sldId="278"/>
            <ac:picMk id="18" creationId="{060C7159-2617-4D89-8CB7-4FAB8DC7886A}"/>
          </ac:picMkLst>
        </pc:picChg>
        <pc:picChg chg="del mod">
          <ac:chgData name="Wordui, Tracy" userId="S::t.wordui@wlv.ac.uk::48ad5f77-e121-419b-b975-5d483725bc82" providerId="AD" clId="Web-{14CEB8CF-6C7A-5879-479B-CCD6D41770DA}" dt="2022-02-28T18:20:12.321" v="271"/>
          <ac:picMkLst>
            <pc:docMk/>
            <pc:sldMk cId="808948215" sldId="278"/>
            <ac:picMk id="19" creationId="{33562CBC-D273-42EE-B6C0-FA06BB9F0E04}"/>
          </ac:picMkLst>
        </pc:picChg>
        <pc:picChg chg="del">
          <ac:chgData name="Wordui, Tracy" userId="S::t.wordui@wlv.ac.uk::48ad5f77-e121-419b-b975-5d483725bc82" providerId="AD" clId="Web-{14CEB8CF-6C7A-5879-479B-CCD6D41770DA}" dt="2022-02-28T18:02:27.315" v="103"/>
          <ac:picMkLst>
            <pc:docMk/>
            <pc:sldMk cId="808948215" sldId="278"/>
            <ac:picMk id="20" creationId="{AFA55E5F-441A-48AE-BF79-BC3010269C57}"/>
          </ac:picMkLst>
        </pc:picChg>
        <pc:picChg chg="add">
          <ac:chgData name="Wordui, Tracy" userId="S::t.wordui@wlv.ac.uk::48ad5f77-e121-419b-b975-5d483725bc82" providerId="AD" clId="Web-{14CEB8CF-6C7A-5879-479B-CCD6D41770DA}" dt="2022-02-28T18:10:23.418" v="189"/>
          <ac:picMkLst>
            <pc:docMk/>
            <pc:sldMk cId="808948215" sldId="278"/>
            <ac:picMk id="26" creationId="{3F04469F-75C6-4F37-BC22-8D9D9B7F330D}"/>
          </ac:picMkLst>
        </pc:picChg>
        <pc:picChg chg="add">
          <ac:chgData name="Wordui, Tracy" userId="S::t.wordui@wlv.ac.uk::48ad5f77-e121-419b-b975-5d483725bc82" providerId="AD" clId="Web-{14CEB8CF-6C7A-5879-479B-CCD6D41770DA}" dt="2022-02-28T18:10:23.418" v="190"/>
          <ac:picMkLst>
            <pc:docMk/>
            <pc:sldMk cId="808948215" sldId="278"/>
            <ac:picMk id="28" creationId="{95855BFB-E1E6-4B2D-BF99-2E47CBDF69FF}"/>
          </ac:picMkLst>
        </pc:picChg>
        <pc:picChg chg="add">
          <ac:chgData name="Wordui, Tracy" userId="S::t.wordui@wlv.ac.uk::48ad5f77-e121-419b-b975-5d483725bc82" providerId="AD" clId="Web-{14CEB8CF-6C7A-5879-479B-CCD6D41770DA}" dt="2022-02-28T18:10:23.434" v="193"/>
          <ac:picMkLst>
            <pc:docMk/>
            <pc:sldMk cId="808948215" sldId="278"/>
            <ac:picMk id="34" creationId="{4E5D361B-7A82-47EA-AD17-C4609968B583}"/>
          </ac:picMkLst>
        </pc:picChg>
        <pc:picChg chg="add del mod">
          <ac:chgData name="Wordui, Tracy" userId="S::t.wordui@wlv.ac.uk::48ad5f77-e121-419b-b975-5d483725bc82" providerId="AD" clId="Web-{14CEB8CF-6C7A-5879-479B-CCD6D41770DA}" dt="2022-02-28T18:15:24.706" v="229"/>
          <ac:picMkLst>
            <pc:docMk/>
            <pc:sldMk cId="808948215" sldId="278"/>
            <ac:picMk id="39" creationId="{2FE01DF6-69A4-43ED-A207-302BC24EA325}"/>
          </ac:picMkLst>
        </pc:picChg>
        <pc:picChg chg="add mod">
          <ac:chgData name="Wordui, Tracy" userId="S::t.wordui@wlv.ac.uk::48ad5f77-e121-419b-b975-5d483725bc82" providerId="AD" clId="Web-{14CEB8CF-6C7A-5879-479B-CCD6D41770DA}" dt="2022-02-28T18:15:31.628" v="231" actId="1076"/>
          <ac:picMkLst>
            <pc:docMk/>
            <pc:sldMk cId="808948215" sldId="278"/>
            <ac:picMk id="40" creationId="{EF3A2508-107E-4A96-897D-3A9BFEB56585}"/>
          </ac:picMkLst>
        </pc:picChg>
        <pc:picChg chg="add del mod">
          <ac:chgData name="Wordui, Tracy" userId="S::t.wordui@wlv.ac.uk::48ad5f77-e121-419b-b975-5d483725bc82" providerId="AD" clId="Web-{14CEB8CF-6C7A-5879-479B-CCD6D41770DA}" dt="2022-02-28T18:15:34.612" v="232"/>
          <ac:picMkLst>
            <pc:docMk/>
            <pc:sldMk cId="808948215" sldId="278"/>
            <ac:picMk id="41" creationId="{AB0BD97A-C73D-46BE-8FF9-F092655D283A}"/>
          </ac:picMkLst>
        </pc:picChg>
        <pc:picChg chg="add mod">
          <ac:chgData name="Wordui, Tracy" userId="S::t.wordui@wlv.ac.uk::48ad5f77-e121-419b-b975-5d483725bc82" providerId="AD" clId="Web-{14CEB8CF-6C7A-5879-479B-CCD6D41770DA}" dt="2022-02-28T18:16:01.675" v="234" actId="1076"/>
          <ac:picMkLst>
            <pc:docMk/>
            <pc:sldMk cId="808948215" sldId="278"/>
            <ac:picMk id="42" creationId="{46A1FBCD-72BF-48B1-8580-C058CDDB26C9}"/>
          </ac:picMkLst>
        </pc:picChg>
        <pc:picChg chg="add mod">
          <ac:chgData name="Wordui, Tracy" userId="S::t.wordui@wlv.ac.uk::48ad5f77-e121-419b-b975-5d483725bc82" providerId="AD" clId="Web-{14CEB8CF-6C7A-5879-479B-CCD6D41770DA}" dt="2022-02-28T18:20:31.369" v="275" actId="1076"/>
          <ac:picMkLst>
            <pc:docMk/>
            <pc:sldMk cId="808948215" sldId="278"/>
            <ac:picMk id="44" creationId="{EE0014B6-D797-4E0B-87A2-9F3216338DBE}"/>
          </ac:picMkLst>
        </pc:picChg>
        <pc:cxnChg chg="del">
          <ac:chgData name="Wordui, Tracy" userId="S::t.wordui@wlv.ac.uk::48ad5f77-e121-419b-b975-5d483725bc82" providerId="AD" clId="Web-{14CEB8CF-6C7A-5879-479B-CCD6D41770DA}" dt="2022-02-28T18:03:06.206" v="109"/>
          <ac:cxnSpMkLst>
            <pc:docMk/>
            <pc:sldMk cId="808948215" sldId="278"/>
            <ac:cxnSpMk id="7" creationId="{1341958D-638E-49E9-B9BE-3C7F70015659}"/>
          </ac:cxnSpMkLst>
        </pc:cxnChg>
        <pc:cxnChg chg="del">
          <ac:chgData name="Wordui, Tracy" userId="S::t.wordui@wlv.ac.uk::48ad5f77-e121-419b-b975-5d483725bc82" providerId="AD" clId="Web-{14CEB8CF-6C7A-5879-479B-CCD6D41770DA}" dt="2022-02-28T18:03:02.487" v="108"/>
          <ac:cxnSpMkLst>
            <pc:docMk/>
            <pc:sldMk cId="808948215" sldId="278"/>
            <ac:cxnSpMk id="14" creationId="{48119B31-007A-4E57-A87F-31948BA5306E}"/>
          </ac:cxnSpMkLst>
        </pc:cxnChg>
        <pc:cxnChg chg="add mod">
          <ac:chgData name="Wordui, Tracy" userId="S::t.wordui@wlv.ac.uk::48ad5f77-e121-419b-b975-5d483725bc82" providerId="AD" clId="Web-{14CEB8CF-6C7A-5879-479B-CCD6D41770DA}" dt="2022-02-28T18:10:42.169" v="199" actId="14100"/>
          <ac:cxnSpMkLst>
            <pc:docMk/>
            <pc:sldMk cId="808948215" sldId="278"/>
            <ac:cxnSpMk id="30" creationId="{527469EC-9B4F-4E05-B975-6CEF684ECC23}"/>
          </ac:cxnSpMkLst>
        </pc:cxnChg>
        <pc:cxnChg chg="add">
          <ac:chgData name="Wordui, Tracy" userId="S::t.wordui@wlv.ac.uk::48ad5f77-e121-419b-b975-5d483725bc82" providerId="AD" clId="Web-{14CEB8CF-6C7A-5879-479B-CCD6D41770DA}" dt="2022-02-28T18:10:23.434" v="192"/>
          <ac:cxnSpMkLst>
            <pc:docMk/>
            <pc:sldMk cId="808948215" sldId="278"/>
            <ac:cxnSpMk id="32" creationId="{1E224746-69D9-429E-B5A4-5382C5512693}"/>
          </ac:cxnSpMkLst>
        </pc:cxnChg>
      </pc:sldChg>
      <pc:sldChg chg="addSp delSp modSp new">
        <pc:chgData name="Wordui, Tracy" userId="S::t.wordui@wlv.ac.uk::48ad5f77-e121-419b-b975-5d483725bc82" providerId="AD" clId="Web-{14CEB8CF-6C7A-5879-479B-CCD6D41770DA}" dt="2022-02-28T18:52:57.545" v="739" actId="20577"/>
        <pc:sldMkLst>
          <pc:docMk/>
          <pc:sldMk cId="3496895977" sldId="279"/>
        </pc:sldMkLst>
        <pc:spChg chg="mod">
          <ac:chgData name="Wordui, Tracy" userId="S::t.wordui@wlv.ac.uk::48ad5f77-e121-419b-b975-5d483725bc82" providerId="AD" clId="Web-{14CEB8CF-6C7A-5879-479B-CCD6D41770DA}" dt="2022-02-28T18:52:30.825" v="733" actId="20577"/>
          <ac:spMkLst>
            <pc:docMk/>
            <pc:sldMk cId="3496895977" sldId="279"/>
            <ac:spMk id="2" creationId="{99F3EB62-E247-43C5-B9B9-B0E239854218}"/>
          </ac:spMkLst>
        </pc:spChg>
        <pc:spChg chg="del">
          <ac:chgData name="Wordui, Tracy" userId="S::t.wordui@wlv.ac.uk::48ad5f77-e121-419b-b975-5d483725bc82" providerId="AD" clId="Web-{14CEB8CF-6C7A-5879-479B-CCD6D41770DA}" dt="2022-02-28T18:52:36.216" v="734"/>
          <ac:spMkLst>
            <pc:docMk/>
            <pc:sldMk cId="3496895977" sldId="279"/>
            <ac:spMk id="3" creationId="{D7187C6D-04D0-4622-9530-6F9B28D89402}"/>
          </ac:spMkLst>
        </pc:spChg>
        <pc:spChg chg="add mod">
          <ac:chgData name="Wordui, Tracy" userId="S::t.wordui@wlv.ac.uk::48ad5f77-e121-419b-b975-5d483725bc82" providerId="AD" clId="Web-{14CEB8CF-6C7A-5879-479B-CCD6D41770DA}" dt="2022-02-28T18:52:57.545" v="739" actId="20577"/>
          <ac:spMkLst>
            <pc:docMk/>
            <pc:sldMk cId="3496895977" sldId="279"/>
            <ac:spMk id="4" creationId="{66EBA379-544F-4366-884C-6A246CC78C36}"/>
          </ac:spMkLst>
        </pc:spChg>
      </pc:sldChg>
    </pc:docChg>
  </pc:docChgLst>
  <pc:docChgLst>
    <pc:chgData name="Wordui, Tracy" userId="S::t.wordui@wlv.ac.uk::48ad5f77-e121-419b-b975-5d483725bc82" providerId="AD" clId="Web-{E188379C-83A2-0301-084F-3C25FA8C51D9}"/>
    <pc:docChg chg="modSld">
      <pc:chgData name="Wordui, Tracy" userId="S::t.wordui@wlv.ac.uk::48ad5f77-e121-419b-b975-5d483725bc82" providerId="AD" clId="Web-{E188379C-83A2-0301-084F-3C25FA8C51D9}" dt="2022-02-14T17:21:48.883" v="4" actId="1076"/>
      <pc:docMkLst>
        <pc:docMk/>
      </pc:docMkLst>
      <pc:sldChg chg="addSp delSp modSp">
        <pc:chgData name="Wordui, Tracy" userId="S::t.wordui@wlv.ac.uk::48ad5f77-e121-419b-b975-5d483725bc82" providerId="AD" clId="Web-{E188379C-83A2-0301-084F-3C25FA8C51D9}" dt="2022-02-14T17:21:48.883" v="4" actId="1076"/>
        <pc:sldMkLst>
          <pc:docMk/>
          <pc:sldMk cId="2931185052" sldId="260"/>
        </pc:sldMkLst>
        <pc:picChg chg="add mod">
          <ac:chgData name="Wordui, Tracy" userId="S::t.wordui@wlv.ac.uk::48ad5f77-e121-419b-b975-5d483725bc82" providerId="AD" clId="Web-{E188379C-83A2-0301-084F-3C25FA8C51D9}" dt="2022-02-14T17:21:48.883" v="4" actId="1076"/>
          <ac:picMkLst>
            <pc:docMk/>
            <pc:sldMk cId="2931185052" sldId="260"/>
            <ac:picMk id="3" creationId="{54F96941-5F21-414B-B03F-9EAA2B592B04}"/>
          </ac:picMkLst>
        </pc:picChg>
        <pc:picChg chg="del">
          <ac:chgData name="Wordui, Tracy" userId="S::t.wordui@wlv.ac.uk::48ad5f77-e121-419b-b975-5d483725bc82" providerId="AD" clId="Web-{E188379C-83A2-0301-084F-3C25FA8C51D9}" dt="2022-02-14T17:21:41.071" v="0"/>
          <ac:picMkLst>
            <pc:docMk/>
            <pc:sldMk cId="2931185052" sldId="260"/>
            <ac:picMk id="11" creationId="{D4BBB22C-B326-4BBA-9DE4-E411B5C76736}"/>
          </ac:picMkLst>
        </pc:picChg>
      </pc:sldChg>
    </pc:docChg>
  </pc:docChgLst>
  <pc:docChgLst>
    <pc:chgData name="Wordui, Tracy" userId="S::t.wordui@wlv.ac.uk::48ad5f77-e121-419b-b975-5d483725bc82" providerId="AD" clId="Web-{33C8132B-B6CC-4F6A-9E4D-DD34CF953493}"/>
    <pc:docChg chg="addSld delSld modSld sldOrd">
      <pc:chgData name="Wordui, Tracy" userId="S::t.wordui@wlv.ac.uk::48ad5f77-e121-419b-b975-5d483725bc82" providerId="AD" clId="Web-{33C8132B-B6CC-4F6A-9E4D-DD34CF953493}" dt="2022-03-21T18:15:08.077" v="1095" actId="20577"/>
      <pc:docMkLst>
        <pc:docMk/>
      </pc:docMkLst>
      <pc:sldChg chg="modSp">
        <pc:chgData name="Wordui, Tracy" userId="S::t.wordui@wlv.ac.uk::48ad5f77-e121-419b-b975-5d483725bc82" providerId="AD" clId="Web-{33C8132B-B6CC-4F6A-9E4D-DD34CF953493}" dt="2022-03-21T16:13:29.823" v="526" actId="20577"/>
        <pc:sldMkLst>
          <pc:docMk/>
          <pc:sldMk cId="4176173999" sldId="265"/>
        </pc:sldMkLst>
        <pc:spChg chg="mod">
          <ac:chgData name="Wordui, Tracy" userId="S::t.wordui@wlv.ac.uk::48ad5f77-e121-419b-b975-5d483725bc82" providerId="AD" clId="Web-{33C8132B-B6CC-4F6A-9E4D-DD34CF953493}" dt="2022-03-21T16:13:29.823" v="526" actId="20577"/>
          <ac:spMkLst>
            <pc:docMk/>
            <pc:sldMk cId="4176173999" sldId="265"/>
            <ac:spMk id="3" creationId="{D037416D-A7F3-4680-A0A1-95E67A0E8937}"/>
          </ac:spMkLst>
        </pc:spChg>
      </pc:sldChg>
      <pc:sldChg chg="addSp delSp modSp">
        <pc:chgData name="Wordui, Tracy" userId="S::t.wordui@wlv.ac.uk::48ad5f77-e121-419b-b975-5d483725bc82" providerId="AD" clId="Web-{33C8132B-B6CC-4F6A-9E4D-DD34CF953493}" dt="2022-03-21T16:12:52.072" v="524" actId="20577"/>
        <pc:sldMkLst>
          <pc:docMk/>
          <pc:sldMk cId="278320779" sldId="266"/>
        </pc:sldMkLst>
        <pc:spChg chg="del">
          <ac:chgData name="Wordui, Tracy" userId="S::t.wordui@wlv.ac.uk::48ad5f77-e121-419b-b975-5d483725bc82" providerId="AD" clId="Web-{33C8132B-B6CC-4F6A-9E4D-DD34CF953493}" dt="2022-03-21T16:06:09.829" v="444"/>
          <ac:spMkLst>
            <pc:docMk/>
            <pc:sldMk cId="278320779" sldId="266"/>
            <ac:spMk id="2" creationId="{6C547465-5E38-4B95-9630-DE552FE3BB1A}"/>
          </ac:spMkLst>
        </pc:spChg>
        <pc:spChg chg="mod">
          <ac:chgData name="Wordui, Tracy" userId="S::t.wordui@wlv.ac.uk::48ad5f77-e121-419b-b975-5d483725bc82" providerId="AD" clId="Web-{33C8132B-B6CC-4F6A-9E4D-DD34CF953493}" dt="2022-03-21T16:12:52.072" v="524" actId="20577"/>
          <ac:spMkLst>
            <pc:docMk/>
            <pc:sldMk cId="278320779" sldId="266"/>
            <ac:spMk id="3" creationId="{40545451-00C8-453D-830E-7F34214BBD84}"/>
          </ac:spMkLst>
        </pc:spChg>
        <pc:spChg chg="add mod">
          <ac:chgData name="Wordui, Tracy" userId="S::t.wordui@wlv.ac.uk::48ad5f77-e121-419b-b975-5d483725bc82" providerId="AD" clId="Web-{33C8132B-B6CC-4F6A-9E4D-DD34CF953493}" dt="2022-03-21T16:06:24.157" v="452" actId="20577"/>
          <ac:spMkLst>
            <pc:docMk/>
            <pc:sldMk cId="278320779" sldId="266"/>
            <ac:spMk id="5" creationId="{1F3EEC57-8B54-63A0-ADAB-7CBE9E43518B}"/>
          </ac:spMkLst>
        </pc:spChg>
      </pc:sldChg>
      <pc:sldChg chg="addSp delSp modSp">
        <pc:chgData name="Wordui, Tracy" userId="S::t.wordui@wlv.ac.uk::48ad5f77-e121-419b-b975-5d483725bc82" providerId="AD" clId="Web-{33C8132B-B6CC-4F6A-9E4D-DD34CF953493}" dt="2022-03-21T16:58:42.947" v="1053" actId="20577"/>
        <pc:sldMkLst>
          <pc:docMk/>
          <pc:sldMk cId="21403527" sldId="269"/>
        </pc:sldMkLst>
        <pc:spChg chg="mod">
          <ac:chgData name="Wordui, Tracy" userId="S::t.wordui@wlv.ac.uk::48ad5f77-e121-419b-b975-5d483725bc82" providerId="AD" clId="Web-{33C8132B-B6CC-4F6A-9E4D-DD34CF953493}" dt="2022-03-21T14:29:01.593" v="115" actId="1076"/>
          <ac:spMkLst>
            <pc:docMk/>
            <pc:sldMk cId="21403527" sldId="269"/>
            <ac:spMk id="3" creationId="{C09BE1C8-1B5E-46C6-9536-6238D98FF097}"/>
          </ac:spMkLst>
        </pc:spChg>
        <pc:spChg chg="mod">
          <ac:chgData name="Wordui, Tracy" userId="S::t.wordui@wlv.ac.uk::48ad5f77-e121-419b-b975-5d483725bc82" providerId="AD" clId="Web-{33C8132B-B6CC-4F6A-9E4D-DD34CF953493}" dt="2022-03-21T14:29:30.547" v="121" actId="14100"/>
          <ac:spMkLst>
            <pc:docMk/>
            <pc:sldMk cId="21403527" sldId="269"/>
            <ac:spMk id="4" creationId="{A57AD505-21EE-4FDD-8487-1879FD7575B5}"/>
          </ac:spMkLst>
        </pc:spChg>
        <pc:spChg chg="add del mod">
          <ac:chgData name="Wordui, Tracy" userId="S::t.wordui@wlv.ac.uk::48ad5f77-e121-419b-b975-5d483725bc82" providerId="AD" clId="Web-{33C8132B-B6CC-4F6A-9E4D-DD34CF953493}" dt="2022-03-21T14:20:35.754" v="45"/>
          <ac:spMkLst>
            <pc:docMk/>
            <pc:sldMk cId="21403527" sldId="269"/>
            <ac:spMk id="7" creationId="{12EDB9E5-C475-E48C-777E-49263EF48D88}"/>
          </ac:spMkLst>
        </pc:spChg>
        <pc:spChg chg="mod">
          <ac:chgData name="Wordui, Tracy" userId="S::t.wordui@wlv.ac.uk::48ad5f77-e121-419b-b975-5d483725bc82" providerId="AD" clId="Web-{33C8132B-B6CC-4F6A-9E4D-DD34CF953493}" dt="2022-03-21T16:54:11.004" v="1037" actId="1076"/>
          <ac:spMkLst>
            <pc:docMk/>
            <pc:sldMk cId="21403527" sldId="269"/>
            <ac:spMk id="12" creationId="{B9C39F48-7E6B-49D5-9CEF-4BCE76680421}"/>
          </ac:spMkLst>
        </pc:spChg>
        <pc:spChg chg="mod">
          <ac:chgData name="Wordui, Tracy" userId="S::t.wordui@wlv.ac.uk::48ad5f77-e121-419b-b975-5d483725bc82" providerId="AD" clId="Web-{33C8132B-B6CC-4F6A-9E4D-DD34CF953493}" dt="2022-03-21T14:25:03.510" v="106" actId="1076"/>
          <ac:spMkLst>
            <pc:docMk/>
            <pc:sldMk cId="21403527" sldId="269"/>
            <ac:spMk id="13" creationId="{6857F78C-0866-4FD4-BA6E-D8BFA6E2AD6A}"/>
          </ac:spMkLst>
        </pc:spChg>
        <pc:spChg chg="mod">
          <ac:chgData name="Wordui, Tracy" userId="S::t.wordui@wlv.ac.uk::48ad5f77-e121-419b-b975-5d483725bc82" providerId="AD" clId="Web-{33C8132B-B6CC-4F6A-9E4D-DD34CF953493}" dt="2022-03-21T16:58:42.947" v="1053" actId="20577"/>
          <ac:spMkLst>
            <pc:docMk/>
            <pc:sldMk cId="21403527" sldId="269"/>
            <ac:spMk id="15" creationId="{DD9E7424-FAB2-461C-A079-55DC93569FBE}"/>
          </ac:spMkLst>
        </pc:spChg>
        <pc:spChg chg="mod">
          <ac:chgData name="Wordui, Tracy" userId="S::t.wordui@wlv.ac.uk::48ad5f77-e121-419b-b975-5d483725bc82" providerId="AD" clId="Web-{33C8132B-B6CC-4F6A-9E4D-DD34CF953493}" dt="2022-03-21T14:25:05.416" v="107" actId="1076"/>
          <ac:spMkLst>
            <pc:docMk/>
            <pc:sldMk cId="21403527" sldId="269"/>
            <ac:spMk id="16" creationId="{F0291BD1-260A-4E35-B35A-00B194110D84}"/>
          </ac:spMkLst>
        </pc:spChg>
        <pc:spChg chg="add del mod">
          <ac:chgData name="Wordui, Tracy" userId="S::t.wordui@wlv.ac.uk::48ad5f77-e121-419b-b975-5d483725bc82" providerId="AD" clId="Web-{33C8132B-B6CC-4F6A-9E4D-DD34CF953493}" dt="2022-03-21T14:20:54.911" v="49"/>
          <ac:spMkLst>
            <pc:docMk/>
            <pc:sldMk cId="21403527" sldId="269"/>
            <ac:spMk id="23" creationId="{CF409F6E-E794-B983-B8E5-F50A5654A3AD}"/>
          </ac:spMkLst>
        </pc:spChg>
        <pc:spChg chg="add del mod">
          <ac:chgData name="Wordui, Tracy" userId="S::t.wordui@wlv.ac.uk::48ad5f77-e121-419b-b975-5d483725bc82" providerId="AD" clId="Web-{33C8132B-B6CC-4F6A-9E4D-DD34CF953493}" dt="2022-03-21T14:20:56.942" v="51"/>
          <ac:spMkLst>
            <pc:docMk/>
            <pc:sldMk cId="21403527" sldId="269"/>
            <ac:spMk id="24" creationId="{D2FB6B6B-3C29-5779-6A55-7FFDA78FF804}"/>
          </ac:spMkLst>
        </pc:spChg>
        <pc:spChg chg="add del mod">
          <ac:chgData name="Wordui, Tracy" userId="S::t.wordui@wlv.ac.uk::48ad5f77-e121-419b-b975-5d483725bc82" providerId="AD" clId="Web-{33C8132B-B6CC-4F6A-9E4D-DD34CF953493}" dt="2022-03-21T14:21:33.303" v="55"/>
          <ac:spMkLst>
            <pc:docMk/>
            <pc:sldMk cId="21403527" sldId="269"/>
            <ac:spMk id="25" creationId="{4FF48E39-BCCA-2B33-B72F-1FE5614480CB}"/>
          </ac:spMkLst>
        </pc:spChg>
        <pc:picChg chg="mod">
          <ac:chgData name="Wordui, Tracy" userId="S::t.wordui@wlv.ac.uk::48ad5f77-e121-419b-b975-5d483725bc82" providerId="AD" clId="Web-{33C8132B-B6CC-4F6A-9E4D-DD34CF953493}" dt="2022-03-21T14:24:58.666" v="105" actId="1076"/>
          <ac:picMkLst>
            <pc:docMk/>
            <pc:sldMk cId="21403527" sldId="269"/>
            <ac:picMk id="11" creationId="{7750B833-A3B3-43F3-90CE-2FD1F8EF05BC}"/>
          </ac:picMkLst>
        </pc:picChg>
        <pc:picChg chg="mod">
          <ac:chgData name="Wordui, Tracy" userId="S::t.wordui@wlv.ac.uk::48ad5f77-e121-419b-b975-5d483725bc82" providerId="AD" clId="Web-{33C8132B-B6CC-4F6A-9E4D-DD34CF953493}" dt="2022-03-21T14:29:06.640" v="116" actId="1076"/>
          <ac:picMkLst>
            <pc:docMk/>
            <pc:sldMk cId="21403527" sldId="269"/>
            <ac:picMk id="21" creationId="{299F12D6-1E81-4212-A0D1-1127578084D7}"/>
          </ac:picMkLst>
        </pc:picChg>
        <pc:cxnChg chg="del">
          <ac:chgData name="Wordui, Tracy" userId="S::t.wordui@wlv.ac.uk::48ad5f77-e121-419b-b975-5d483725bc82" providerId="AD" clId="Web-{33C8132B-B6CC-4F6A-9E4D-DD34CF953493}" dt="2022-03-21T14:29:47.547" v="123"/>
          <ac:cxnSpMkLst>
            <pc:docMk/>
            <pc:sldMk cId="21403527" sldId="269"/>
            <ac:cxnSpMk id="8" creationId="{BB96C6F5-8D1D-482D-9FD4-6475F463E4E1}"/>
          </ac:cxnSpMkLst>
        </pc:cxnChg>
        <pc:cxnChg chg="mod">
          <ac:chgData name="Wordui, Tracy" userId="S::t.wordui@wlv.ac.uk::48ad5f77-e121-419b-b975-5d483725bc82" providerId="AD" clId="Web-{33C8132B-B6CC-4F6A-9E4D-DD34CF953493}" dt="2022-03-21T14:24:57.135" v="104" actId="14100"/>
          <ac:cxnSpMkLst>
            <pc:docMk/>
            <pc:sldMk cId="21403527" sldId="269"/>
            <ac:cxnSpMk id="14" creationId="{48119B31-007A-4E57-A87F-31948BA5306E}"/>
          </ac:cxnSpMkLst>
        </pc:cxnChg>
        <pc:cxnChg chg="mod">
          <ac:chgData name="Wordui, Tracy" userId="S::t.wordui@wlv.ac.uk::48ad5f77-e121-419b-b975-5d483725bc82" providerId="AD" clId="Web-{33C8132B-B6CC-4F6A-9E4D-DD34CF953493}" dt="2022-03-21T16:54:14.098" v="1038" actId="1076"/>
          <ac:cxnSpMkLst>
            <pc:docMk/>
            <pc:sldMk cId="21403527" sldId="269"/>
            <ac:cxnSpMk id="18" creationId="{3531A230-EF26-4C01-8D79-CCD582B6E515}"/>
          </ac:cxnSpMkLst>
        </pc:cxnChg>
        <pc:cxnChg chg="add del mod">
          <ac:chgData name="Wordui, Tracy" userId="S::t.wordui@wlv.ac.uk::48ad5f77-e121-419b-b975-5d483725bc82" providerId="AD" clId="Web-{33C8132B-B6CC-4F6A-9E4D-DD34CF953493}" dt="2022-03-21T14:23:59.228" v="93"/>
          <ac:cxnSpMkLst>
            <pc:docMk/>
            <pc:sldMk cId="21403527" sldId="269"/>
            <ac:cxnSpMk id="26" creationId="{98107A09-C421-15E4-3AB1-82C32C83DBEC}"/>
          </ac:cxnSpMkLst>
        </pc:cxnChg>
        <pc:cxnChg chg="add del mod">
          <ac:chgData name="Wordui, Tracy" userId="S::t.wordui@wlv.ac.uk::48ad5f77-e121-419b-b975-5d483725bc82" providerId="AD" clId="Web-{33C8132B-B6CC-4F6A-9E4D-DD34CF953493}" dt="2022-03-21T14:24:00.165" v="94"/>
          <ac:cxnSpMkLst>
            <pc:docMk/>
            <pc:sldMk cId="21403527" sldId="269"/>
            <ac:cxnSpMk id="27" creationId="{C31A4A51-992B-EABC-40C0-829D1836349D}"/>
          </ac:cxnSpMkLst>
        </pc:cxnChg>
        <pc:cxnChg chg="add mod">
          <ac:chgData name="Wordui, Tracy" userId="S::t.wordui@wlv.ac.uk::48ad5f77-e121-419b-b975-5d483725bc82" providerId="AD" clId="Web-{33C8132B-B6CC-4F6A-9E4D-DD34CF953493}" dt="2022-03-21T14:25:12.198" v="109" actId="1076"/>
          <ac:cxnSpMkLst>
            <pc:docMk/>
            <pc:sldMk cId="21403527" sldId="269"/>
            <ac:cxnSpMk id="28" creationId="{2181720A-86B4-2AAD-D56C-CF128090340E}"/>
          </ac:cxnSpMkLst>
        </pc:cxnChg>
        <pc:cxnChg chg="add del mod">
          <ac:chgData name="Wordui, Tracy" userId="S::t.wordui@wlv.ac.uk::48ad5f77-e121-419b-b975-5d483725bc82" providerId="AD" clId="Web-{33C8132B-B6CC-4F6A-9E4D-DD34CF953493}" dt="2022-03-21T14:29:09" v="117"/>
          <ac:cxnSpMkLst>
            <pc:docMk/>
            <pc:sldMk cId="21403527" sldId="269"/>
            <ac:cxnSpMk id="29" creationId="{3D8D7A67-0F8E-DDA6-2230-3AED1D18A478}"/>
          </ac:cxnSpMkLst>
        </pc:cxnChg>
        <pc:cxnChg chg="add mod">
          <ac:chgData name="Wordui, Tracy" userId="S::t.wordui@wlv.ac.uk::48ad5f77-e121-419b-b975-5d483725bc82" providerId="AD" clId="Web-{33C8132B-B6CC-4F6A-9E4D-DD34CF953493}" dt="2022-03-21T14:30:24.392" v="132" actId="1076"/>
          <ac:cxnSpMkLst>
            <pc:docMk/>
            <pc:sldMk cId="21403527" sldId="269"/>
            <ac:cxnSpMk id="30" creationId="{6686E8CD-27A1-2441-FA48-4F53B594CEEE}"/>
          </ac:cxnSpMkLst>
        </pc:cxnChg>
        <pc:cxnChg chg="add mod">
          <ac:chgData name="Wordui, Tracy" userId="S::t.wordui@wlv.ac.uk::48ad5f77-e121-419b-b975-5d483725bc82" providerId="AD" clId="Web-{33C8132B-B6CC-4F6A-9E4D-DD34CF953493}" dt="2022-03-21T14:30:01.001" v="126" actId="14100"/>
          <ac:cxnSpMkLst>
            <pc:docMk/>
            <pc:sldMk cId="21403527" sldId="269"/>
            <ac:cxnSpMk id="31" creationId="{42457DDC-FECD-3EF6-47C4-33578CF77AFF}"/>
          </ac:cxnSpMkLst>
        </pc:cxnChg>
      </pc:sldChg>
      <pc:sldChg chg="addSp delSp modSp">
        <pc:chgData name="Wordui, Tracy" userId="S::t.wordui@wlv.ac.uk::48ad5f77-e121-419b-b975-5d483725bc82" providerId="AD" clId="Web-{33C8132B-B6CC-4F6A-9E4D-DD34CF953493}" dt="2022-03-21T17:59:35.926" v="1069" actId="1076"/>
        <pc:sldMkLst>
          <pc:docMk/>
          <pc:sldMk cId="2037537384" sldId="271"/>
        </pc:sldMkLst>
        <pc:spChg chg="add del mod">
          <ac:chgData name="Wordui, Tracy" userId="S::t.wordui@wlv.ac.uk::48ad5f77-e121-419b-b975-5d483725bc82" providerId="AD" clId="Web-{33C8132B-B6CC-4F6A-9E4D-DD34CF953493}" dt="2022-03-21T16:31:22.020" v="721"/>
          <ac:spMkLst>
            <pc:docMk/>
            <pc:sldMk cId="2037537384" sldId="271"/>
            <ac:spMk id="15" creationId="{B1A94E9C-7124-186D-1DE4-DC97EAEA5C14}"/>
          </ac:spMkLst>
        </pc:spChg>
        <pc:spChg chg="add mod">
          <ac:chgData name="Wordui, Tracy" userId="S::t.wordui@wlv.ac.uk::48ad5f77-e121-419b-b975-5d483725bc82" providerId="AD" clId="Web-{33C8132B-B6CC-4F6A-9E4D-DD34CF953493}" dt="2022-03-21T16:51:18.766" v="966" actId="14100"/>
          <ac:spMkLst>
            <pc:docMk/>
            <pc:sldMk cId="2037537384" sldId="271"/>
            <ac:spMk id="17" creationId="{D1DD3929-184D-2F4E-68EE-EE98E8A60767}"/>
          </ac:spMkLst>
        </pc:spChg>
        <pc:spChg chg="add mod">
          <ac:chgData name="Wordui, Tracy" userId="S::t.wordui@wlv.ac.uk::48ad5f77-e121-419b-b975-5d483725bc82" providerId="AD" clId="Web-{33C8132B-B6CC-4F6A-9E4D-DD34CF953493}" dt="2022-03-21T17:59:35.926" v="1069" actId="1076"/>
          <ac:spMkLst>
            <pc:docMk/>
            <pc:sldMk cId="2037537384" sldId="271"/>
            <ac:spMk id="18" creationId="{EFEFDF03-1C77-F5C5-6C08-DEB9138F1395}"/>
          </ac:spMkLst>
        </pc:spChg>
        <pc:picChg chg="mod">
          <ac:chgData name="Wordui, Tracy" userId="S::t.wordui@wlv.ac.uk::48ad5f77-e121-419b-b975-5d483725bc82" providerId="AD" clId="Web-{33C8132B-B6CC-4F6A-9E4D-DD34CF953493}" dt="2022-03-21T16:09:01.114" v="489" actId="1076"/>
          <ac:picMkLst>
            <pc:docMk/>
            <pc:sldMk cId="2037537384" sldId="271"/>
            <ac:picMk id="19" creationId="{76C4B872-1E0B-4E0E-A50E-CA5BE64E2D4D}"/>
          </ac:picMkLst>
        </pc:picChg>
      </pc:sldChg>
      <pc:sldChg chg="addSp delSp modSp">
        <pc:chgData name="Wordui, Tracy" userId="S::t.wordui@wlv.ac.uk::48ad5f77-e121-419b-b975-5d483725bc82" providerId="AD" clId="Web-{33C8132B-B6CC-4F6A-9E4D-DD34CF953493}" dt="2022-03-21T16:10:08.943" v="498" actId="1076"/>
        <pc:sldMkLst>
          <pc:docMk/>
          <pc:sldMk cId="3729763131" sldId="272"/>
        </pc:sldMkLst>
        <pc:spChg chg="del">
          <ac:chgData name="Wordui, Tracy" userId="S::t.wordui@wlv.ac.uk::48ad5f77-e121-419b-b975-5d483725bc82" providerId="AD" clId="Web-{33C8132B-B6CC-4F6A-9E4D-DD34CF953493}" dt="2022-03-21T15:59:24.106" v="329"/>
          <ac:spMkLst>
            <pc:docMk/>
            <pc:sldMk cId="3729763131" sldId="272"/>
            <ac:spMk id="8" creationId="{264D6C64-3861-4B72-A0B9-D29DC9493A31}"/>
          </ac:spMkLst>
        </pc:spChg>
        <pc:spChg chg="add">
          <ac:chgData name="Wordui, Tracy" userId="S::t.wordui@wlv.ac.uk::48ad5f77-e121-419b-b975-5d483725bc82" providerId="AD" clId="Web-{33C8132B-B6CC-4F6A-9E4D-DD34CF953493}" dt="2022-03-21T15:59:24.418" v="330"/>
          <ac:spMkLst>
            <pc:docMk/>
            <pc:sldMk cId="3729763131" sldId="272"/>
            <ac:spMk id="20" creationId="{DFDF8DE1-1FEA-A5E1-EB6E-684A5F113D42}"/>
          </ac:spMkLst>
        </pc:spChg>
        <pc:picChg chg="mod">
          <ac:chgData name="Wordui, Tracy" userId="S::t.wordui@wlv.ac.uk::48ad5f77-e121-419b-b975-5d483725bc82" providerId="AD" clId="Web-{33C8132B-B6CC-4F6A-9E4D-DD34CF953493}" dt="2022-03-21T16:10:05.021" v="497"/>
          <ac:picMkLst>
            <pc:docMk/>
            <pc:sldMk cId="3729763131" sldId="272"/>
            <ac:picMk id="4" creationId="{41B32016-CB46-492F-BA54-D24FF619C7EF}"/>
          </ac:picMkLst>
        </pc:picChg>
        <pc:picChg chg="mod">
          <ac:chgData name="Wordui, Tracy" userId="S::t.wordui@wlv.ac.uk::48ad5f77-e121-419b-b975-5d483725bc82" providerId="AD" clId="Web-{33C8132B-B6CC-4F6A-9E4D-DD34CF953493}" dt="2022-03-21T16:10:08.943" v="498" actId="1076"/>
          <ac:picMkLst>
            <pc:docMk/>
            <pc:sldMk cId="3729763131" sldId="272"/>
            <ac:picMk id="27" creationId="{FD02F278-177C-4BB6-8B59-8DAECCA8234E}"/>
          </ac:picMkLst>
        </pc:picChg>
      </pc:sldChg>
      <pc:sldChg chg="addSp delSp">
        <pc:chgData name="Wordui, Tracy" userId="S::t.wordui@wlv.ac.uk::48ad5f77-e121-419b-b975-5d483725bc82" providerId="AD" clId="Web-{33C8132B-B6CC-4F6A-9E4D-DD34CF953493}" dt="2022-03-21T15:59:34.465" v="332"/>
        <pc:sldMkLst>
          <pc:docMk/>
          <pc:sldMk cId="808948215" sldId="278"/>
        </pc:sldMkLst>
        <pc:spChg chg="del">
          <ac:chgData name="Wordui, Tracy" userId="S::t.wordui@wlv.ac.uk::48ad5f77-e121-419b-b975-5d483725bc82" providerId="AD" clId="Web-{33C8132B-B6CC-4F6A-9E4D-DD34CF953493}" dt="2022-03-21T15:59:32.981" v="331"/>
          <ac:spMkLst>
            <pc:docMk/>
            <pc:sldMk cId="808948215" sldId="278"/>
            <ac:spMk id="8" creationId="{264D6C64-3861-4B72-A0B9-D29DC9493A31}"/>
          </ac:spMkLst>
        </pc:spChg>
        <pc:spChg chg="add">
          <ac:chgData name="Wordui, Tracy" userId="S::t.wordui@wlv.ac.uk::48ad5f77-e121-419b-b975-5d483725bc82" providerId="AD" clId="Web-{33C8132B-B6CC-4F6A-9E4D-DD34CF953493}" dt="2022-03-21T15:59:34.465" v="332"/>
          <ac:spMkLst>
            <pc:docMk/>
            <pc:sldMk cId="808948215" sldId="278"/>
            <ac:spMk id="10" creationId="{B8B24B3E-538A-A03D-B40C-3D649EEF3ED0}"/>
          </ac:spMkLst>
        </pc:spChg>
      </pc:sldChg>
      <pc:sldChg chg="modSp">
        <pc:chgData name="Wordui, Tracy" userId="S::t.wordui@wlv.ac.uk::48ad5f77-e121-419b-b975-5d483725bc82" providerId="AD" clId="Web-{33C8132B-B6CC-4F6A-9E4D-DD34CF953493}" dt="2022-03-21T16:06:38.798" v="461" actId="20577"/>
        <pc:sldMkLst>
          <pc:docMk/>
          <pc:sldMk cId="2196074584" sldId="280"/>
        </pc:sldMkLst>
        <pc:spChg chg="mod">
          <ac:chgData name="Wordui, Tracy" userId="S::t.wordui@wlv.ac.uk::48ad5f77-e121-419b-b975-5d483725bc82" providerId="AD" clId="Web-{33C8132B-B6CC-4F6A-9E4D-DD34CF953493}" dt="2022-03-21T16:06:33.735" v="458" actId="20577"/>
          <ac:spMkLst>
            <pc:docMk/>
            <pc:sldMk cId="2196074584" sldId="280"/>
            <ac:spMk id="2" creationId="{6C547465-5E38-4B95-9630-DE552FE3BB1A}"/>
          </ac:spMkLst>
        </pc:spChg>
        <pc:spChg chg="mod">
          <ac:chgData name="Wordui, Tracy" userId="S::t.wordui@wlv.ac.uk::48ad5f77-e121-419b-b975-5d483725bc82" providerId="AD" clId="Web-{33C8132B-B6CC-4F6A-9E4D-DD34CF953493}" dt="2022-03-21T16:06:38.798" v="461" actId="20577"/>
          <ac:spMkLst>
            <pc:docMk/>
            <pc:sldMk cId="2196074584" sldId="280"/>
            <ac:spMk id="3" creationId="{40545451-00C8-453D-830E-7F34214BBD84}"/>
          </ac:spMkLst>
        </pc:spChg>
      </pc:sldChg>
      <pc:sldChg chg="modSp">
        <pc:chgData name="Wordui, Tracy" userId="S::t.wordui@wlv.ac.uk::48ad5f77-e121-419b-b975-5d483725bc82" providerId="AD" clId="Web-{33C8132B-B6CC-4F6A-9E4D-DD34CF953493}" dt="2022-03-21T14:31:42.144" v="134" actId="14100"/>
        <pc:sldMkLst>
          <pc:docMk/>
          <pc:sldMk cId="1972764410" sldId="281"/>
        </pc:sldMkLst>
        <pc:picChg chg="mod">
          <ac:chgData name="Wordui, Tracy" userId="S::t.wordui@wlv.ac.uk::48ad5f77-e121-419b-b975-5d483725bc82" providerId="AD" clId="Web-{33C8132B-B6CC-4F6A-9E4D-DD34CF953493}" dt="2022-03-21T14:31:42.144" v="134" actId="14100"/>
          <ac:picMkLst>
            <pc:docMk/>
            <pc:sldMk cId="1972764410" sldId="281"/>
            <ac:picMk id="9" creationId="{9E84C78A-1F04-4C52-BA7F-00425A04916D}"/>
          </ac:picMkLst>
        </pc:picChg>
      </pc:sldChg>
      <pc:sldChg chg="modSp">
        <pc:chgData name="Wordui, Tracy" userId="S::t.wordui@wlv.ac.uk::48ad5f77-e121-419b-b975-5d483725bc82" providerId="AD" clId="Web-{33C8132B-B6CC-4F6A-9E4D-DD34CF953493}" dt="2022-03-21T14:31:47.753" v="135" actId="1076"/>
        <pc:sldMkLst>
          <pc:docMk/>
          <pc:sldMk cId="2714135431" sldId="282"/>
        </pc:sldMkLst>
        <pc:picChg chg="mod">
          <ac:chgData name="Wordui, Tracy" userId="S::t.wordui@wlv.ac.uk::48ad5f77-e121-419b-b975-5d483725bc82" providerId="AD" clId="Web-{33C8132B-B6CC-4F6A-9E4D-DD34CF953493}" dt="2022-03-21T14:31:47.753" v="135" actId="1076"/>
          <ac:picMkLst>
            <pc:docMk/>
            <pc:sldMk cId="2714135431" sldId="282"/>
            <ac:picMk id="8" creationId="{061BF6FB-0764-4806-B030-DF5FF63DC2E4}"/>
          </ac:picMkLst>
        </pc:picChg>
      </pc:sldChg>
      <pc:sldChg chg="modSp">
        <pc:chgData name="Wordui, Tracy" userId="S::t.wordui@wlv.ac.uk::48ad5f77-e121-419b-b975-5d483725bc82" providerId="AD" clId="Web-{33C8132B-B6CC-4F6A-9E4D-DD34CF953493}" dt="2022-03-21T15:56:22.974" v="261" actId="20577"/>
        <pc:sldMkLst>
          <pc:docMk/>
          <pc:sldMk cId="2326430677" sldId="287"/>
        </pc:sldMkLst>
        <pc:spChg chg="mod">
          <ac:chgData name="Wordui, Tracy" userId="S::t.wordui@wlv.ac.uk::48ad5f77-e121-419b-b975-5d483725bc82" providerId="AD" clId="Web-{33C8132B-B6CC-4F6A-9E4D-DD34CF953493}" dt="2022-03-21T15:56:22.974" v="261" actId="20577"/>
          <ac:spMkLst>
            <pc:docMk/>
            <pc:sldMk cId="2326430677" sldId="287"/>
            <ac:spMk id="2" creationId="{432F711E-1338-46BD-8B4F-CF37778F7AC3}"/>
          </ac:spMkLst>
        </pc:spChg>
      </pc:sldChg>
      <pc:sldChg chg="modSp ord">
        <pc:chgData name="Wordui, Tracy" userId="S::t.wordui@wlv.ac.uk::48ad5f77-e121-419b-b975-5d483725bc82" providerId="AD" clId="Web-{33C8132B-B6CC-4F6A-9E4D-DD34CF953493}" dt="2022-03-21T16:19:50.597" v="554" actId="20577"/>
        <pc:sldMkLst>
          <pc:docMk/>
          <pc:sldMk cId="1423686472" sldId="290"/>
        </pc:sldMkLst>
        <pc:spChg chg="mod">
          <ac:chgData name="Wordui, Tracy" userId="S::t.wordui@wlv.ac.uk::48ad5f77-e121-419b-b975-5d483725bc82" providerId="AD" clId="Web-{33C8132B-B6CC-4F6A-9E4D-DD34CF953493}" dt="2022-03-21T15:56:17.599" v="259" actId="20577"/>
          <ac:spMkLst>
            <pc:docMk/>
            <pc:sldMk cId="1423686472" sldId="290"/>
            <ac:spMk id="2" creationId="{432F711E-1338-46BD-8B4F-CF37778F7AC3}"/>
          </ac:spMkLst>
        </pc:spChg>
        <pc:spChg chg="mod">
          <ac:chgData name="Wordui, Tracy" userId="S::t.wordui@wlv.ac.uk::48ad5f77-e121-419b-b975-5d483725bc82" providerId="AD" clId="Web-{33C8132B-B6CC-4F6A-9E4D-DD34CF953493}" dt="2022-03-21T16:19:50.597" v="554" actId="20577"/>
          <ac:spMkLst>
            <pc:docMk/>
            <pc:sldMk cId="1423686472" sldId="290"/>
            <ac:spMk id="12" creationId="{756ABB54-EF0C-47E2-8115-2B4BCE374C34}"/>
          </ac:spMkLst>
        </pc:spChg>
      </pc:sldChg>
      <pc:sldChg chg="addSp modSp">
        <pc:chgData name="Wordui, Tracy" userId="S::t.wordui@wlv.ac.uk::48ad5f77-e121-419b-b975-5d483725bc82" providerId="AD" clId="Web-{33C8132B-B6CC-4F6A-9E4D-DD34CF953493}" dt="2022-03-21T18:07:21.144" v="1093" actId="14100"/>
        <pc:sldMkLst>
          <pc:docMk/>
          <pc:sldMk cId="2392349466" sldId="292"/>
        </pc:sldMkLst>
        <pc:spChg chg="mod">
          <ac:chgData name="Wordui, Tracy" userId="S::t.wordui@wlv.ac.uk::48ad5f77-e121-419b-b975-5d483725bc82" providerId="AD" clId="Web-{33C8132B-B6CC-4F6A-9E4D-DD34CF953493}" dt="2022-03-21T15:59:13.574" v="328" actId="1076"/>
          <ac:spMkLst>
            <pc:docMk/>
            <pc:sldMk cId="2392349466" sldId="292"/>
            <ac:spMk id="8" creationId="{264D6C64-3861-4B72-A0B9-D29DC9493A31}"/>
          </ac:spMkLst>
        </pc:spChg>
        <pc:spChg chg="add mod">
          <ac:chgData name="Wordui, Tracy" userId="S::t.wordui@wlv.ac.uk::48ad5f77-e121-419b-b975-5d483725bc82" providerId="AD" clId="Web-{33C8132B-B6CC-4F6A-9E4D-DD34CF953493}" dt="2022-03-21T18:04:36.952" v="1084" actId="20577"/>
          <ac:spMkLst>
            <pc:docMk/>
            <pc:sldMk cId="2392349466" sldId="292"/>
            <ac:spMk id="9" creationId="{5F0B184B-2D2B-6595-AC33-44B83AEDB325}"/>
          </ac:spMkLst>
        </pc:spChg>
        <pc:spChg chg="mod">
          <ac:chgData name="Wordui, Tracy" userId="S::t.wordui@wlv.ac.uk::48ad5f77-e121-419b-b975-5d483725bc82" providerId="AD" clId="Web-{33C8132B-B6CC-4F6A-9E4D-DD34CF953493}" dt="2022-03-21T18:07:21.144" v="1093" actId="14100"/>
          <ac:spMkLst>
            <pc:docMk/>
            <pc:sldMk cId="2392349466" sldId="292"/>
            <ac:spMk id="18" creationId="{7E2E8593-67D0-4346-9455-4D50B29DB8D3}"/>
          </ac:spMkLst>
        </pc:spChg>
        <pc:spChg chg="mod">
          <ac:chgData name="Wordui, Tracy" userId="S::t.wordui@wlv.ac.uk::48ad5f77-e121-419b-b975-5d483725bc82" providerId="AD" clId="Web-{33C8132B-B6CC-4F6A-9E4D-DD34CF953493}" dt="2022-03-21T18:04:42.156" v="1086" actId="20577"/>
          <ac:spMkLst>
            <pc:docMk/>
            <pc:sldMk cId="2392349466" sldId="292"/>
            <ac:spMk id="28" creationId="{5E626360-D56A-48DE-B49D-7C1D59174F39}"/>
          </ac:spMkLst>
        </pc:spChg>
        <pc:picChg chg="mod">
          <ac:chgData name="Wordui, Tracy" userId="S::t.wordui@wlv.ac.uk::48ad5f77-e121-419b-b975-5d483725bc82" providerId="AD" clId="Web-{33C8132B-B6CC-4F6A-9E4D-DD34CF953493}" dt="2022-03-21T18:05:45.626" v="1092" actId="1076"/>
          <ac:picMkLst>
            <pc:docMk/>
            <pc:sldMk cId="2392349466" sldId="292"/>
            <ac:picMk id="26" creationId="{B3E542F1-4D3E-4CC2-A652-578EDF647AB0}"/>
          </ac:picMkLst>
        </pc:picChg>
        <pc:picChg chg="mod">
          <ac:chgData name="Wordui, Tracy" userId="S::t.wordui@wlv.ac.uk::48ad5f77-e121-419b-b975-5d483725bc82" providerId="AD" clId="Web-{33C8132B-B6CC-4F6A-9E4D-DD34CF953493}" dt="2022-03-21T18:04:54.953" v="1089" actId="1076"/>
          <ac:picMkLst>
            <pc:docMk/>
            <pc:sldMk cId="2392349466" sldId="292"/>
            <ac:picMk id="29" creationId="{EB621650-F1E4-4D05-994F-48E231D393C9}"/>
          </ac:picMkLst>
        </pc:picChg>
        <pc:picChg chg="add mod">
          <ac:chgData name="Wordui, Tracy" userId="S::t.wordui@wlv.ac.uk::48ad5f77-e121-419b-b975-5d483725bc82" providerId="AD" clId="Web-{33C8132B-B6CC-4F6A-9E4D-DD34CF953493}" dt="2022-03-21T18:05:05.609" v="1091" actId="1076"/>
          <ac:picMkLst>
            <pc:docMk/>
            <pc:sldMk cId="2392349466" sldId="292"/>
            <ac:picMk id="37" creationId="{29CDA937-F143-1887-3936-4320E147C332}"/>
          </ac:picMkLst>
        </pc:picChg>
      </pc:sldChg>
      <pc:sldChg chg="delSp modSp add replId">
        <pc:chgData name="Wordui, Tracy" userId="S::t.wordui@wlv.ac.uk::48ad5f77-e121-419b-b975-5d483725bc82" providerId="AD" clId="Web-{33C8132B-B6CC-4F6A-9E4D-DD34CF953493}" dt="2022-03-21T16:19:59.628" v="555" actId="20577"/>
        <pc:sldMkLst>
          <pc:docMk/>
          <pc:sldMk cId="81884712" sldId="293"/>
        </pc:sldMkLst>
        <pc:spChg chg="mod">
          <ac:chgData name="Wordui, Tracy" userId="S::t.wordui@wlv.ac.uk::48ad5f77-e121-419b-b975-5d483725bc82" providerId="AD" clId="Web-{33C8132B-B6CC-4F6A-9E4D-DD34CF953493}" dt="2022-03-21T15:56:33.083" v="263" actId="20577"/>
          <ac:spMkLst>
            <pc:docMk/>
            <pc:sldMk cId="81884712" sldId="293"/>
            <ac:spMk id="2" creationId="{432F711E-1338-46BD-8B4F-CF37778F7AC3}"/>
          </ac:spMkLst>
        </pc:spChg>
        <pc:spChg chg="mod">
          <ac:chgData name="Wordui, Tracy" userId="S::t.wordui@wlv.ac.uk::48ad5f77-e121-419b-b975-5d483725bc82" providerId="AD" clId="Web-{33C8132B-B6CC-4F6A-9E4D-DD34CF953493}" dt="2022-03-21T15:56:52.474" v="272" actId="1076"/>
          <ac:spMkLst>
            <pc:docMk/>
            <pc:sldMk cId="81884712" sldId="293"/>
            <ac:spMk id="8" creationId="{C08D38EC-6434-40FA-BE61-A86A55C441D6}"/>
          </ac:spMkLst>
        </pc:spChg>
        <pc:spChg chg="mod">
          <ac:chgData name="Wordui, Tracy" userId="S::t.wordui@wlv.ac.uk::48ad5f77-e121-419b-b975-5d483725bc82" providerId="AD" clId="Web-{33C8132B-B6CC-4F6A-9E4D-DD34CF953493}" dt="2022-03-21T16:19:59.628" v="555" actId="20577"/>
          <ac:spMkLst>
            <pc:docMk/>
            <pc:sldMk cId="81884712" sldId="293"/>
            <ac:spMk id="12" creationId="{756ABB54-EF0C-47E2-8115-2B4BCE374C34}"/>
          </ac:spMkLst>
        </pc:spChg>
        <pc:spChg chg="mod">
          <ac:chgData name="Wordui, Tracy" userId="S::t.wordui@wlv.ac.uk::48ad5f77-e121-419b-b975-5d483725bc82" providerId="AD" clId="Web-{33C8132B-B6CC-4F6A-9E4D-DD34CF953493}" dt="2022-03-21T16:00:36.837" v="352" actId="20577"/>
          <ac:spMkLst>
            <pc:docMk/>
            <pc:sldMk cId="81884712" sldId="293"/>
            <ac:spMk id="14" creationId="{94CDC975-F7F9-41AF-942D-06B8F741E068}"/>
          </ac:spMkLst>
        </pc:spChg>
        <pc:spChg chg="mod">
          <ac:chgData name="Wordui, Tracy" userId="S::t.wordui@wlv.ac.uk::48ad5f77-e121-419b-b975-5d483725bc82" providerId="AD" clId="Web-{33C8132B-B6CC-4F6A-9E4D-DD34CF953493}" dt="2022-03-21T16:00:04.618" v="342" actId="14100"/>
          <ac:spMkLst>
            <pc:docMk/>
            <pc:sldMk cId="81884712" sldId="293"/>
            <ac:spMk id="20" creationId="{E0882068-62EC-463E-837C-BEEA93709F8C}"/>
          </ac:spMkLst>
        </pc:spChg>
        <pc:picChg chg="mod">
          <ac:chgData name="Wordui, Tracy" userId="S::t.wordui@wlv.ac.uk::48ad5f77-e121-419b-b975-5d483725bc82" providerId="AD" clId="Web-{33C8132B-B6CC-4F6A-9E4D-DD34CF953493}" dt="2022-03-21T16:00:01.086" v="338" actId="1076"/>
          <ac:picMkLst>
            <pc:docMk/>
            <pc:sldMk cId="81884712" sldId="293"/>
            <ac:picMk id="9" creationId="{D44FFC3D-2102-420F-BA04-6E10071ADA38}"/>
          </ac:picMkLst>
        </pc:picChg>
        <pc:picChg chg="mod">
          <ac:chgData name="Wordui, Tracy" userId="S::t.wordui@wlv.ac.uk::48ad5f77-e121-419b-b975-5d483725bc82" providerId="AD" clId="Web-{33C8132B-B6CC-4F6A-9E4D-DD34CF953493}" dt="2022-03-21T15:57:31.835" v="277"/>
          <ac:picMkLst>
            <pc:docMk/>
            <pc:sldMk cId="81884712" sldId="293"/>
            <ac:picMk id="10" creationId="{4865D72A-005A-46B0-8AED-0DA79C2A6A42}"/>
          </ac:picMkLst>
        </pc:picChg>
        <pc:picChg chg="del mod">
          <ac:chgData name="Wordui, Tracy" userId="S::t.wordui@wlv.ac.uk::48ad5f77-e121-419b-b975-5d483725bc82" providerId="AD" clId="Web-{33C8132B-B6CC-4F6A-9E4D-DD34CF953493}" dt="2022-03-21T15:57:38.304" v="278"/>
          <ac:picMkLst>
            <pc:docMk/>
            <pc:sldMk cId="81884712" sldId="293"/>
            <ac:picMk id="17" creationId="{4B7D63CA-36B6-4D77-BA77-D1B38B9D76DF}"/>
          </ac:picMkLst>
        </pc:picChg>
        <pc:picChg chg="mod">
          <ac:chgData name="Wordui, Tracy" userId="S::t.wordui@wlv.ac.uk::48ad5f77-e121-419b-b975-5d483725bc82" providerId="AD" clId="Web-{33C8132B-B6CC-4F6A-9E4D-DD34CF953493}" dt="2022-03-21T16:00:01.102" v="339" actId="1076"/>
          <ac:picMkLst>
            <pc:docMk/>
            <pc:sldMk cId="81884712" sldId="293"/>
            <ac:picMk id="19" creationId="{99472F61-34BE-4737-B8F9-DFAF3B5F8096}"/>
          </ac:picMkLst>
        </pc:picChg>
      </pc:sldChg>
      <pc:sldChg chg="delSp modSp new">
        <pc:chgData name="Wordui, Tracy" userId="S::t.wordui@wlv.ac.uk::48ad5f77-e121-419b-b975-5d483725bc82" providerId="AD" clId="Web-{33C8132B-B6CC-4F6A-9E4D-DD34CF953493}" dt="2022-03-21T16:07:06.892" v="471" actId="1076"/>
        <pc:sldMkLst>
          <pc:docMk/>
          <pc:sldMk cId="1902168465" sldId="294"/>
        </pc:sldMkLst>
        <pc:spChg chg="mod">
          <ac:chgData name="Wordui, Tracy" userId="S::t.wordui@wlv.ac.uk::48ad5f77-e121-419b-b975-5d483725bc82" providerId="AD" clId="Web-{33C8132B-B6CC-4F6A-9E4D-DD34CF953493}" dt="2022-03-21T16:07:06.892" v="471" actId="1076"/>
          <ac:spMkLst>
            <pc:docMk/>
            <pc:sldMk cId="1902168465" sldId="294"/>
            <ac:spMk id="2" creationId="{85A9161B-BB3C-F584-AEF3-20C6D04D24FC}"/>
          </ac:spMkLst>
        </pc:spChg>
        <pc:spChg chg="del">
          <ac:chgData name="Wordui, Tracy" userId="S::t.wordui@wlv.ac.uk::48ad5f77-e121-419b-b975-5d483725bc82" providerId="AD" clId="Web-{33C8132B-B6CC-4F6A-9E4D-DD34CF953493}" dt="2022-03-21T16:06:54.158" v="463"/>
          <ac:spMkLst>
            <pc:docMk/>
            <pc:sldMk cId="1902168465" sldId="294"/>
            <ac:spMk id="3" creationId="{D8D2E48B-8797-0BB7-4F1D-CF916CF4F37C}"/>
          </ac:spMkLst>
        </pc:spChg>
      </pc:sldChg>
      <pc:sldChg chg="modSp add del replId">
        <pc:chgData name="Wordui, Tracy" userId="S::t.wordui@wlv.ac.uk::48ad5f77-e121-419b-b975-5d483725bc82" providerId="AD" clId="Web-{33C8132B-B6CC-4F6A-9E4D-DD34CF953493}" dt="2022-03-21T16:09:19.177" v="495"/>
        <pc:sldMkLst>
          <pc:docMk/>
          <pc:sldMk cId="1142058403" sldId="295"/>
        </pc:sldMkLst>
        <pc:spChg chg="mod">
          <ac:chgData name="Wordui, Tracy" userId="S::t.wordui@wlv.ac.uk::48ad5f77-e121-419b-b975-5d483725bc82" providerId="AD" clId="Web-{33C8132B-B6CC-4F6A-9E4D-DD34CF953493}" dt="2022-03-21T16:07:44.065" v="481" actId="20577"/>
          <ac:spMkLst>
            <pc:docMk/>
            <pc:sldMk cId="1142058403" sldId="295"/>
            <ac:spMk id="3" creationId="{40545451-00C8-453D-830E-7F34214BBD84}"/>
          </ac:spMkLst>
        </pc:spChg>
      </pc:sldChg>
      <pc:sldChg chg="new del">
        <pc:chgData name="Wordui, Tracy" userId="S::t.wordui@wlv.ac.uk::48ad5f77-e121-419b-b975-5d483725bc82" providerId="AD" clId="Web-{33C8132B-B6CC-4F6A-9E4D-DD34CF953493}" dt="2022-03-21T16:14:22.996" v="528"/>
        <pc:sldMkLst>
          <pc:docMk/>
          <pc:sldMk cId="2790788617" sldId="295"/>
        </pc:sldMkLst>
      </pc:sldChg>
      <pc:sldChg chg="modSp add replId">
        <pc:chgData name="Wordui, Tracy" userId="S::t.wordui@wlv.ac.uk::48ad5f77-e121-419b-b975-5d483725bc82" providerId="AD" clId="Web-{33C8132B-B6CC-4F6A-9E4D-DD34CF953493}" dt="2022-03-21T18:15:08.077" v="1095" actId="20577"/>
        <pc:sldMkLst>
          <pc:docMk/>
          <pc:sldMk cId="3206790594" sldId="296"/>
        </pc:sldMkLst>
        <pc:spChg chg="mod">
          <ac:chgData name="Wordui, Tracy" userId="S::t.wordui@wlv.ac.uk::48ad5f77-e121-419b-b975-5d483725bc82" providerId="AD" clId="Web-{33C8132B-B6CC-4F6A-9E4D-DD34CF953493}" dt="2022-03-21T18:15:08.077" v="1095" actId="20577"/>
          <ac:spMkLst>
            <pc:docMk/>
            <pc:sldMk cId="3206790594" sldId="296"/>
            <ac:spMk id="3" creationId="{A1F22BBB-3F67-4C5D-8278-D06715E5F52E}"/>
          </ac:spMkLst>
        </pc:spChg>
        <pc:spChg chg="mod">
          <ac:chgData name="Wordui, Tracy" userId="S::t.wordui@wlv.ac.uk::48ad5f77-e121-419b-b975-5d483725bc82" providerId="AD" clId="Web-{33C8132B-B6CC-4F6A-9E4D-DD34CF953493}" dt="2022-03-21T16:20:25.785" v="566" actId="1076"/>
          <ac:spMkLst>
            <pc:docMk/>
            <pc:sldMk cId="3206790594" sldId="296"/>
            <ac:spMk id="4" creationId="{5A68E5ED-8C48-42C2-B560-8FD53CF85B39}"/>
          </ac:spMkLst>
        </pc:spChg>
      </pc:sldChg>
    </pc:docChg>
  </pc:docChgLst>
  <pc:docChgLst>
    <pc:chgData name="Wordui, Tracy" userId="S::t.wordui@wlv.ac.uk::48ad5f77-e121-419b-b975-5d483725bc82" providerId="AD" clId="Web-{AD93C986-1471-877A-269A-EF4EF0BF1836}"/>
    <pc:docChg chg="addSld delSld modSld sldOrd">
      <pc:chgData name="Wordui, Tracy" userId="S::t.wordui@wlv.ac.uk::48ad5f77-e121-419b-b975-5d483725bc82" providerId="AD" clId="Web-{AD93C986-1471-877A-269A-EF4EF0BF1836}" dt="2022-02-28T03:29:05.324" v="1724" actId="1076"/>
      <pc:docMkLst>
        <pc:docMk/>
      </pc:docMkLst>
      <pc:sldChg chg="addSp modSp">
        <pc:chgData name="Wordui, Tracy" userId="S::t.wordui@wlv.ac.uk::48ad5f77-e121-419b-b975-5d483725bc82" providerId="AD" clId="Web-{AD93C986-1471-877A-269A-EF4EF0BF1836}" dt="2022-02-28T03:19:45.084" v="1624" actId="1076"/>
        <pc:sldMkLst>
          <pc:docMk/>
          <pc:sldMk cId="109857222" sldId="256"/>
        </pc:sldMkLst>
        <pc:spChg chg="add mod">
          <ac:chgData name="Wordui, Tracy" userId="S::t.wordui@wlv.ac.uk::48ad5f77-e121-419b-b975-5d483725bc82" providerId="AD" clId="Web-{AD93C986-1471-877A-269A-EF4EF0BF1836}" dt="2022-02-28T02:21:25.924" v="841" actId="1076"/>
          <ac:spMkLst>
            <pc:docMk/>
            <pc:sldMk cId="109857222" sldId="256"/>
            <ac:spMk id="3" creationId="{1222B320-74FE-4AF7-B515-61D083E94569}"/>
          </ac:spMkLst>
        </pc:spChg>
        <pc:picChg chg="add mod">
          <ac:chgData name="Wordui, Tracy" userId="S::t.wordui@wlv.ac.uk::48ad5f77-e121-419b-b975-5d483725bc82" providerId="AD" clId="Web-{AD93C986-1471-877A-269A-EF4EF0BF1836}" dt="2022-02-28T03:19:45.084" v="1624" actId="1076"/>
          <ac:picMkLst>
            <pc:docMk/>
            <pc:sldMk cId="109857222" sldId="256"/>
            <ac:picMk id="4" creationId="{11CC79B5-DAF1-4B1D-91AB-82498B6DA4EE}"/>
          </ac:picMkLst>
        </pc:picChg>
      </pc:sldChg>
      <pc:sldChg chg="del">
        <pc:chgData name="Wordui, Tracy" userId="S::t.wordui@wlv.ac.uk::48ad5f77-e121-419b-b975-5d483725bc82" providerId="AD" clId="Web-{AD93C986-1471-877A-269A-EF4EF0BF1836}" dt="2022-02-28T02:09:32.975" v="201"/>
        <pc:sldMkLst>
          <pc:docMk/>
          <pc:sldMk cId="199111312" sldId="257"/>
        </pc:sldMkLst>
      </pc:sldChg>
      <pc:sldChg chg="del">
        <pc:chgData name="Wordui, Tracy" userId="S::t.wordui@wlv.ac.uk::48ad5f77-e121-419b-b975-5d483725bc82" providerId="AD" clId="Web-{AD93C986-1471-877A-269A-EF4EF0BF1836}" dt="2022-02-28T03:09:12.207" v="1433"/>
        <pc:sldMkLst>
          <pc:docMk/>
          <pc:sldMk cId="3599583336" sldId="258"/>
        </pc:sldMkLst>
      </pc:sldChg>
      <pc:sldChg chg="del">
        <pc:chgData name="Wordui, Tracy" userId="S::t.wordui@wlv.ac.uk::48ad5f77-e121-419b-b975-5d483725bc82" providerId="AD" clId="Web-{AD93C986-1471-877A-269A-EF4EF0BF1836}" dt="2022-02-28T02:41:51.965" v="1189"/>
        <pc:sldMkLst>
          <pc:docMk/>
          <pc:sldMk cId="1930686813" sldId="259"/>
        </pc:sldMkLst>
      </pc:sldChg>
      <pc:sldChg chg="modSp">
        <pc:chgData name="Wordui, Tracy" userId="S::t.wordui@wlv.ac.uk::48ad5f77-e121-419b-b975-5d483725bc82" providerId="AD" clId="Web-{AD93C986-1471-877A-269A-EF4EF0BF1836}" dt="2022-02-28T02:09:13.832" v="199" actId="20577"/>
        <pc:sldMkLst>
          <pc:docMk/>
          <pc:sldMk cId="2931185052" sldId="260"/>
        </pc:sldMkLst>
        <pc:spChg chg="mod">
          <ac:chgData name="Wordui, Tracy" userId="S::t.wordui@wlv.ac.uk::48ad5f77-e121-419b-b975-5d483725bc82" providerId="AD" clId="Web-{AD93C986-1471-877A-269A-EF4EF0BF1836}" dt="2022-02-28T02:09:13.832" v="199" actId="20577"/>
          <ac:spMkLst>
            <pc:docMk/>
            <pc:sldMk cId="2931185052" sldId="260"/>
            <ac:spMk id="2" creationId="{ACB607BE-B7F2-4D0B-86C2-C6C683304D44}"/>
          </ac:spMkLst>
        </pc:spChg>
        <pc:spChg chg="mod">
          <ac:chgData name="Wordui, Tracy" userId="S::t.wordui@wlv.ac.uk::48ad5f77-e121-419b-b975-5d483725bc82" providerId="AD" clId="Web-{AD93C986-1471-877A-269A-EF4EF0BF1836}" dt="2022-02-28T01:54:27.963" v="19" actId="14100"/>
          <ac:spMkLst>
            <pc:docMk/>
            <pc:sldMk cId="2931185052" sldId="260"/>
            <ac:spMk id="6" creationId="{639E6078-C472-4581-940E-68ED92EBFFD5}"/>
          </ac:spMkLst>
        </pc:spChg>
        <pc:spChg chg="mod">
          <ac:chgData name="Wordui, Tracy" userId="S::t.wordui@wlv.ac.uk::48ad5f77-e121-419b-b975-5d483725bc82" providerId="AD" clId="Web-{AD93C986-1471-877A-269A-EF4EF0BF1836}" dt="2022-02-28T01:54:27.963" v="18" actId="14100"/>
          <ac:spMkLst>
            <pc:docMk/>
            <pc:sldMk cId="2931185052" sldId="260"/>
            <ac:spMk id="8" creationId="{87DDF1D0-6BAD-449F-AF0F-B72E8B891060}"/>
          </ac:spMkLst>
        </pc:spChg>
        <pc:spChg chg="mod">
          <ac:chgData name="Wordui, Tracy" userId="S::t.wordui@wlv.ac.uk::48ad5f77-e121-419b-b975-5d483725bc82" providerId="AD" clId="Web-{AD93C986-1471-877A-269A-EF4EF0BF1836}" dt="2022-02-28T01:54:27.963" v="17" actId="14100"/>
          <ac:spMkLst>
            <pc:docMk/>
            <pc:sldMk cId="2931185052" sldId="260"/>
            <ac:spMk id="9" creationId="{A4F7F832-1F05-4C40-A5C1-90BAB4BF9173}"/>
          </ac:spMkLst>
        </pc:spChg>
        <pc:picChg chg="mod">
          <ac:chgData name="Wordui, Tracy" userId="S::t.wordui@wlv.ac.uk::48ad5f77-e121-419b-b975-5d483725bc82" providerId="AD" clId="Web-{AD93C986-1471-877A-269A-EF4EF0BF1836}" dt="2022-02-28T01:57:31.427" v="53" actId="1076"/>
          <ac:picMkLst>
            <pc:docMk/>
            <pc:sldMk cId="2931185052" sldId="260"/>
            <ac:picMk id="3" creationId="{54F96941-5F21-414B-B03F-9EAA2B592B04}"/>
          </ac:picMkLst>
        </pc:picChg>
        <pc:picChg chg="mod">
          <ac:chgData name="Wordui, Tracy" userId="S::t.wordui@wlv.ac.uk::48ad5f77-e121-419b-b975-5d483725bc82" providerId="AD" clId="Web-{AD93C986-1471-877A-269A-EF4EF0BF1836}" dt="2022-02-28T01:54:27.963" v="20" actId="14100"/>
          <ac:picMkLst>
            <pc:docMk/>
            <pc:sldMk cId="2931185052" sldId="260"/>
            <ac:picMk id="5" creationId="{B35E3178-95A3-4F85-A454-67666242E124}"/>
          </ac:picMkLst>
        </pc:picChg>
        <pc:cxnChg chg="mod">
          <ac:chgData name="Wordui, Tracy" userId="S::t.wordui@wlv.ac.uk::48ad5f77-e121-419b-b975-5d483725bc82" providerId="AD" clId="Web-{AD93C986-1471-877A-269A-EF4EF0BF1836}" dt="2022-02-28T01:57:34.818" v="54" actId="14100"/>
          <ac:cxnSpMkLst>
            <pc:docMk/>
            <pc:sldMk cId="2931185052" sldId="260"/>
            <ac:cxnSpMk id="10" creationId="{05D185D2-F876-40D9-A44C-B5E8D5801CF5}"/>
          </ac:cxnSpMkLst>
        </pc:cxnChg>
      </pc:sldChg>
      <pc:sldChg chg="addSp delSp modSp">
        <pc:chgData name="Wordui, Tracy" userId="S::t.wordui@wlv.ac.uk::48ad5f77-e121-419b-b975-5d483725bc82" providerId="AD" clId="Web-{AD93C986-1471-877A-269A-EF4EF0BF1836}" dt="2022-02-28T02:57:16.553" v="1347" actId="14100"/>
        <pc:sldMkLst>
          <pc:docMk/>
          <pc:sldMk cId="1862803280" sldId="261"/>
        </pc:sldMkLst>
        <pc:spChg chg="mod">
          <ac:chgData name="Wordui, Tracy" userId="S::t.wordui@wlv.ac.uk::48ad5f77-e121-419b-b975-5d483725bc82" providerId="AD" clId="Web-{AD93C986-1471-877A-269A-EF4EF0BF1836}" dt="2022-02-28T02:37:03.432" v="1146" actId="20577"/>
          <ac:spMkLst>
            <pc:docMk/>
            <pc:sldMk cId="1862803280" sldId="261"/>
            <ac:spMk id="2" creationId="{432F711E-1338-46BD-8B4F-CF37778F7AC3}"/>
          </ac:spMkLst>
        </pc:spChg>
        <pc:spChg chg="add mod">
          <ac:chgData name="Wordui, Tracy" userId="S::t.wordui@wlv.ac.uk::48ad5f77-e121-419b-b975-5d483725bc82" providerId="AD" clId="Web-{AD93C986-1471-877A-269A-EF4EF0BF1836}" dt="2022-02-28T01:59:26.485" v="71" actId="1076"/>
          <ac:spMkLst>
            <pc:docMk/>
            <pc:sldMk cId="1862803280" sldId="261"/>
            <ac:spMk id="6" creationId="{F9DA3C8A-00E5-4DA2-BEA0-B371E094999B}"/>
          </ac:spMkLst>
        </pc:spChg>
        <pc:picChg chg="add mod">
          <ac:chgData name="Wordui, Tracy" userId="S::t.wordui@wlv.ac.uk::48ad5f77-e121-419b-b975-5d483725bc82" providerId="AD" clId="Web-{AD93C986-1471-877A-269A-EF4EF0BF1836}" dt="2022-02-28T02:06:59.214" v="175" actId="1076"/>
          <ac:picMkLst>
            <pc:docMk/>
            <pc:sldMk cId="1862803280" sldId="261"/>
            <ac:picMk id="3" creationId="{A8A09B50-F673-4AC2-8A25-1EADDABCB0F4}"/>
          </ac:picMkLst>
        </pc:picChg>
        <pc:picChg chg="add mod">
          <ac:chgData name="Wordui, Tracy" userId="S::t.wordui@wlv.ac.uk::48ad5f77-e121-419b-b975-5d483725bc82" providerId="AD" clId="Web-{AD93C986-1471-877A-269A-EF4EF0BF1836}" dt="2022-02-28T02:01:43.040" v="95" actId="1076"/>
          <ac:picMkLst>
            <pc:docMk/>
            <pc:sldMk cId="1862803280" sldId="261"/>
            <ac:picMk id="4" creationId="{A6C239CD-7F68-4F30-B83B-2A0BD82B9172}"/>
          </ac:picMkLst>
        </pc:picChg>
        <pc:picChg chg="add mod">
          <ac:chgData name="Wordui, Tracy" userId="S::t.wordui@wlv.ac.uk::48ad5f77-e121-419b-b975-5d483725bc82" providerId="AD" clId="Web-{AD93C986-1471-877A-269A-EF4EF0BF1836}" dt="2022-02-28T01:59:26.469" v="70" actId="1076"/>
          <ac:picMkLst>
            <pc:docMk/>
            <pc:sldMk cId="1862803280" sldId="261"/>
            <ac:picMk id="5" creationId="{18F4B5D7-CF51-47E9-99FE-8F959708D580}"/>
          </ac:picMkLst>
        </pc:picChg>
        <pc:picChg chg="add mod">
          <ac:chgData name="Wordui, Tracy" userId="S::t.wordui@wlv.ac.uk::48ad5f77-e121-419b-b975-5d483725bc82" providerId="AD" clId="Web-{AD93C986-1471-877A-269A-EF4EF0BF1836}" dt="2022-02-28T02:07:07.293" v="176" actId="1076"/>
          <ac:picMkLst>
            <pc:docMk/>
            <pc:sldMk cId="1862803280" sldId="261"/>
            <ac:picMk id="10" creationId="{4865D72A-005A-46B0-8AED-0DA79C2A6A42}"/>
          </ac:picMkLst>
        </pc:picChg>
        <pc:picChg chg="add mod">
          <ac:chgData name="Wordui, Tracy" userId="S::t.wordui@wlv.ac.uk::48ad5f77-e121-419b-b975-5d483725bc82" providerId="AD" clId="Web-{AD93C986-1471-877A-269A-EF4EF0BF1836}" dt="2022-02-28T02:02:07.822" v="103" actId="1076"/>
          <ac:picMkLst>
            <pc:docMk/>
            <pc:sldMk cId="1862803280" sldId="261"/>
            <ac:picMk id="11" creationId="{7750B833-A3B3-43F3-90CE-2FD1F8EF05BC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2:01:09.881" v="87"/>
          <ac:picMkLst>
            <pc:docMk/>
            <pc:sldMk cId="1862803280" sldId="261"/>
            <ac:picMk id="12" creationId="{FE64664A-EBA7-45FA-9986-703F1D0287AE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2:01:08.053" v="86"/>
          <ac:picMkLst>
            <pc:docMk/>
            <pc:sldMk cId="1862803280" sldId="261"/>
            <ac:picMk id="13" creationId="{B684F128-5260-404F-8853-865C75046784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2:03:05.138" v="115"/>
          <ac:picMkLst>
            <pc:docMk/>
            <pc:sldMk cId="1862803280" sldId="261"/>
            <ac:picMk id="16" creationId="{7357F77A-C28D-4F06-BCA7-554FFBCE6A94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2:03:06.388" v="116"/>
          <ac:picMkLst>
            <pc:docMk/>
            <pc:sldMk cId="1862803280" sldId="261"/>
            <ac:picMk id="17" creationId="{A6112E7D-35C9-4729-BA1B-6CC637433E4F}"/>
          </ac:picMkLst>
        </pc:picChg>
        <pc:picChg chg="add mod">
          <ac:chgData name="Wordui, Tracy" userId="S::t.wordui@wlv.ac.uk::48ad5f77-e121-419b-b975-5d483725bc82" providerId="AD" clId="Web-{AD93C986-1471-877A-269A-EF4EF0BF1836}" dt="2022-02-28T02:07:11.075" v="177" actId="1076"/>
          <ac:picMkLst>
            <pc:docMk/>
            <pc:sldMk cId="1862803280" sldId="261"/>
            <ac:picMk id="18" creationId="{57137570-EC58-439C-B595-6D6D272A5B9A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2:03:38.109" v="122"/>
          <ac:picMkLst>
            <pc:docMk/>
            <pc:sldMk cId="1862803280" sldId="261"/>
            <ac:picMk id="19" creationId="{2000733C-ED37-4D86-9616-D347CFD57EB9}"/>
          </ac:picMkLst>
        </pc:picChg>
        <pc:picChg chg="add mod">
          <ac:chgData name="Wordui, Tracy" userId="S::t.wordui@wlv.ac.uk::48ad5f77-e121-419b-b975-5d483725bc82" providerId="AD" clId="Web-{AD93C986-1471-877A-269A-EF4EF0BF1836}" dt="2022-02-28T02:06:55.730" v="174" actId="1076"/>
          <ac:picMkLst>
            <pc:docMk/>
            <pc:sldMk cId="1862803280" sldId="261"/>
            <ac:picMk id="20" creationId="{AFA55E5F-441A-48AE-BF79-BC3010269C57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2:04:26.709" v="131"/>
          <ac:picMkLst>
            <pc:docMk/>
            <pc:sldMk cId="1862803280" sldId="261"/>
            <ac:picMk id="21" creationId="{3C996D27-9D33-497E-9F34-D3E6A1ADFBF4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2:04:31.346" v="133"/>
          <ac:picMkLst>
            <pc:docMk/>
            <pc:sldMk cId="1862803280" sldId="261"/>
            <ac:picMk id="22" creationId="{DBDD6783-09A8-4C6F-A57F-5B76E6369228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2:04:39.394" v="136"/>
          <ac:picMkLst>
            <pc:docMk/>
            <pc:sldMk cId="1862803280" sldId="261"/>
            <ac:picMk id="23" creationId="{52FD3029-CBE3-4A1F-86E7-3EF43CE918E2}"/>
          </ac:picMkLst>
        </pc:picChg>
        <pc:picChg chg="add mod">
          <ac:chgData name="Wordui, Tracy" userId="S::t.wordui@wlv.ac.uk::48ad5f77-e121-419b-b975-5d483725bc82" providerId="AD" clId="Web-{AD93C986-1471-877A-269A-EF4EF0BF1836}" dt="2022-02-28T02:06:50.698" v="171" actId="1076"/>
          <ac:picMkLst>
            <pc:docMk/>
            <pc:sldMk cId="1862803280" sldId="261"/>
            <ac:picMk id="24" creationId="{E01F7FEE-4BD7-47A5-971F-90B8CD2F6D9E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2:05:08.677" v="146"/>
          <ac:picMkLst>
            <pc:docMk/>
            <pc:sldMk cId="1862803280" sldId="261"/>
            <ac:picMk id="25" creationId="{42D067E7-B023-44A1-A760-134D07818CB5}"/>
          </ac:picMkLst>
        </pc:picChg>
        <pc:picChg chg="add mod">
          <ac:chgData name="Wordui, Tracy" userId="S::t.wordui@wlv.ac.uk::48ad5f77-e121-419b-b975-5d483725bc82" providerId="AD" clId="Web-{AD93C986-1471-877A-269A-EF4EF0BF1836}" dt="2022-02-28T02:07:16.809" v="178" actId="1076"/>
          <ac:picMkLst>
            <pc:docMk/>
            <pc:sldMk cId="1862803280" sldId="261"/>
            <ac:picMk id="26" creationId="{EF41FAA8-55FA-4FDC-847D-40BB0985F812}"/>
          </ac:picMkLst>
        </pc:picChg>
        <pc:cxnChg chg="add mod">
          <ac:chgData name="Wordui, Tracy" userId="S::t.wordui@wlv.ac.uk::48ad5f77-e121-419b-b975-5d483725bc82" providerId="AD" clId="Web-{AD93C986-1471-877A-269A-EF4EF0BF1836}" dt="2022-02-28T02:40:11.959" v="1175"/>
          <ac:cxnSpMkLst>
            <pc:docMk/>
            <pc:sldMk cId="1862803280" sldId="261"/>
            <ac:cxnSpMk id="7" creationId="{1341958D-638E-49E9-B9BE-3C7F70015659}"/>
          </ac:cxnSpMkLst>
        </pc:cxnChg>
        <pc:cxnChg chg="add del">
          <ac:chgData name="Wordui, Tracy" userId="S::t.wordui@wlv.ac.uk::48ad5f77-e121-419b-b975-5d483725bc82" providerId="AD" clId="Web-{AD93C986-1471-877A-269A-EF4EF0BF1836}" dt="2022-02-28T01:59:56.987" v="76"/>
          <ac:cxnSpMkLst>
            <pc:docMk/>
            <pc:sldMk cId="1862803280" sldId="261"/>
            <ac:cxnSpMk id="8" creationId="{377DBB6D-3BD4-482B-ACA7-FEE9C2CFC370}"/>
          </ac:cxnSpMkLst>
        </pc:cxnChg>
        <pc:cxnChg chg="add mod">
          <ac:chgData name="Wordui, Tracy" userId="S::t.wordui@wlv.ac.uk::48ad5f77-e121-419b-b975-5d483725bc82" providerId="AD" clId="Web-{AD93C986-1471-877A-269A-EF4EF0BF1836}" dt="2022-02-28T02:40:19.647" v="1178"/>
          <ac:cxnSpMkLst>
            <pc:docMk/>
            <pc:sldMk cId="1862803280" sldId="261"/>
            <ac:cxnSpMk id="9" creationId="{B6484D9B-8786-4E38-98B3-A0BA4C7F9109}"/>
          </ac:cxnSpMkLst>
        </pc:cxnChg>
        <pc:cxnChg chg="add mod">
          <ac:chgData name="Wordui, Tracy" userId="S::t.wordui@wlv.ac.uk::48ad5f77-e121-419b-b975-5d483725bc82" providerId="AD" clId="Web-{AD93C986-1471-877A-269A-EF4EF0BF1836}" dt="2022-02-28T02:40:09.693" v="1174"/>
          <ac:cxnSpMkLst>
            <pc:docMk/>
            <pc:sldMk cId="1862803280" sldId="261"/>
            <ac:cxnSpMk id="14" creationId="{48119B31-007A-4E57-A87F-31948BA5306E}"/>
          </ac:cxnSpMkLst>
        </pc:cxnChg>
        <pc:cxnChg chg="add mod">
          <ac:chgData name="Wordui, Tracy" userId="S::t.wordui@wlv.ac.uk::48ad5f77-e121-419b-b975-5d483725bc82" providerId="AD" clId="Web-{AD93C986-1471-877A-269A-EF4EF0BF1836}" dt="2022-02-28T02:57:16.553" v="1347" actId="14100"/>
          <ac:cxnSpMkLst>
            <pc:docMk/>
            <pc:sldMk cId="1862803280" sldId="261"/>
            <ac:cxnSpMk id="15" creationId="{438FFA76-CAF8-4AC4-9F60-B4A28FFA9E27}"/>
          </ac:cxnSpMkLst>
        </pc:cxnChg>
      </pc:sldChg>
      <pc:sldChg chg="modSp">
        <pc:chgData name="Wordui, Tracy" userId="S::t.wordui@wlv.ac.uk::48ad5f77-e121-419b-b975-5d483725bc82" providerId="AD" clId="Web-{AD93C986-1471-877A-269A-EF4EF0BF1836}" dt="2022-02-28T03:01:03.991" v="1372" actId="20577"/>
        <pc:sldMkLst>
          <pc:docMk/>
          <pc:sldMk cId="118499825" sldId="263"/>
        </pc:sldMkLst>
        <pc:spChg chg="mod">
          <ac:chgData name="Wordui, Tracy" userId="S::t.wordui@wlv.ac.uk::48ad5f77-e121-419b-b975-5d483725bc82" providerId="AD" clId="Web-{AD93C986-1471-877A-269A-EF4EF0BF1836}" dt="2022-02-28T03:01:03.991" v="1372" actId="20577"/>
          <ac:spMkLst>
            <pc:docMk/>
            <pc:sldMk cId="118499825" sldId="263"/>
            <ac:spMk id="2" creationId="{18B92DBB-9038-4184-84D5-88E300E22D23}"/>
          </ac:spMkLst>
        </pc:spChg>
      </pc:sldChg>
      <pc:sldChg chg="del">
        <pc:chgData name="Wordui, Tracy" userId="S::t.wordui@wlv.ac.uk::48ad5f77-e121-419b-b975-5d483725bc82" providerId="AD" clId="Web-{AD93C986-1471-877A-269A-EF4EF0BF1836}" dt="2022-02-28T02:47:07.893" v="1251"/>
        <pc:sldMkLst>
          <pc:docMk/>
          <pc:sldMk cId="2356374242" sldId="264"/>
        </pc:sldMkLst>
      </pc:sldChg>
      <pc:sldChg chg="modSp">
        <pc:chgData name="Wordui, Tracy" userId="S::t.wordui@wlv.ac.uk::48ad5f77-e121-419b-b975-5d483725bc82" providerId="AD" clId="Web-{AD93C986-1471-877A-269A-EF4EF0BF1836}" dt="2022-02-28T02:35:38.740" v="1137" actId="20577"/>
        <pc:sldMkLst>
          <pc:docMk/>
          <pc:sldMk cId="4176173999" sldId="265"/>
        </pc:sldMkLst>
        <pc:spChg chg="mod">
          <ac:chgData name="Wordui, Tracy" userId="S::t.wordui@wlv.ac.uk::48ad5f77-e121-419b-b975-5d483725bc82" providerId="AD" clId="Web-{AD93C986-1471-877A-269A-EF4EF0BF1836}" dt="2022-02-28T02:21:36.753" v="844" actId="20577"/>
          <ac:spMkLst>
            <pc:docMk/>
            <pc:sldMk cId="4176173999" sldId="265"/>
            <ac:spMk id="2" creationId="{BFA9A7ED-1054-4458-B487-863A82B5539E}"/>
          </ac:spMkLst>
        </pc:spChg>
        <pc:spChg chg="mod">
          <ac:chgData name="Wordui, Tracy" userId="S::t.wordui@wlv.ac.uk::48ad5f77-e121-419b-b975-5d483725bc82" providerId="AD" clId="Web-{AD93C986-1471-877A-269A-EF4EF0BF1836}" dt="2022-02-28T02:35:38.740" v="1137" actId="20577"/>
          <ac:spMkLst>
            <pc:docMk/>
            <pc:sldMk cId="4176173999" sldId="265"/>
            <ac:spMk id="3" creationId="{D037416D-A7F3-4680-A0A1-95E67A0E8937}"/>
          </ac:spMkLst>
        </pc:spChg>
      </pc:sldChg>
      <pc:sldChg chg="modSp">
        <pc:chgData name="Wordui, Tracy" userId="S::t.wordui@wlv.ac.uk::48ad5f77-e121-419b-b975-5d483725bc82" providerId="AD" clId="Web-{AD93C986-1471-877A-269A-EF4EF0BF1836}" dt="2022-02-28T02:36:01.928" v="1144" actId="20577"/>
        <pc:sldMkLst>
          <pc:docMk/>
          <pc:sldMk cId="278320779" sldId="266"/>
        </pc:sldMkLst>
        <pc:spChg chg="mod">
          <ac:chgData name="Wordui, Tracy" userId="S::t.wordui@wlv.ac.uk::48ad5f77-e121-419b-b975-5d483725bc82" providerId="AD" clId="Web-{AD93C986-1471-877A-269A-EF4EF0BF1836}" dt="2022-02-28T02:25:26.329" v="954" actId="20577"/>
          <ac:spMkLst>
            <pc:docMk/>
            <pc:sldMk cId="278320779" sldId="266"/>
            <ac:spMk id="2" creationId="{6C547465-5E38-4B95-9630-DE552FE3BB1A}"/>
          </ac:spMkLst>
        </pc:spChg>
        <pc:spChg chg="mod">
          <ac:chgData name="Wordui, Tracy" userId="S::t.wordui@wlv.ac.uk::48ad5f77-e121-419b-b975-5d483725bc82" providerId="AD" clId="Web-{AD93C986-1471-877A-269A-EF4EF0BF1836}" dt="2022-02-28T02:36:01.928" v="1144" actId="20577"/>
          <ac:spMkLst>
            <pc:docMk/>
            <pc:sldMk cId="278320779" sldId="266"/>
            <ac:spMk id="3" creationId="{40545451-00C8-453D-830E-7F34214BBD84}"/>
          </ac:spMkLst>
        </pc:spChg>
      </pc:sldChg>
      <pc:sldChg chg="modSp">
        <pc:chgData name="Wordui, Tracy" userId="S::t.wordui@wlv.ac.uk::48ad5f77-e121-419b-b975-5d483725bc82" providerId="AD" clId="Web-{AD93C986-1471-877A-269A-EF4EF0BF1836}" dt="2022-02-28T02:27:24.539" v="959" actId="20577"/>
        <pc:sldMkLst>
          <pc:docMk/>
          <pc:sldMk cId="1611983421" sldId="267"/>
        </pc:sldMkLst>
        <pc:spChg chg="mod">
          <ac:chgData name="Wordui, Tracy" userId="S::t.wordui@wlv.ac.uk::48ad5f77-e121-419b-b975-5d483725bc82" providerId="AD" clId="Web-{AD93C986-1471-877A-269A-EF4EF0BF1836}" dt="2022-02-28T02:25:35.079" v="955" actId="20577"/>
          <ac:spMkLst>
            <pc:docMk/>
            <pc:sldMk cId="1611983421" sldId="267"/>
            <ac:spMk id="2" creationId="{A5A8F23E-D0D3-420E-B785-92A304064427}"/>
          </ac:spMkLst>
        </pc:spChg>
        <pc:spChg chg="mod">
          <ac:chgData name="Wordui, Tracy" userId="S::t.wordui@wlv.ac.uk::48ad5f77-e121-419b-b975-5d483725bc82" providerId="AD" clId="Web-{AD93C986-1471-877A-269A-EF4EF0BF1836}" dt="2022-02-28T02:27:24.539" v="959" actId="20577"/>
          <ac:spMkLst>
            <pc:docMk/>
            <pc:sldMk cId="1611983421" sldId="267"/>
            <ac:spMk id="3" creationId="{A1F22BBB-3F67-4C5D-8278-D06715E5F52E}"/>
          </ac:spMkLst>
        </pc:spChg>
      </pc:sldChg>
      <pc:sldChg chg="modSp">
        <pc:chgData name="Wordui, Tracy" userId="S::t.wordui@wlv.ac.uk::48ad5f77-e121-419b-b975-5d483725bc82" providerId="AD" clId="Web-{AD93C986-1471-877A-269A-EF4EF0BF1836}" dt="2022-02-28T02:34:29.673" v="1120" actId="20577"/>
        <pc:sldMkLst>
          <pc:docMk/>
          <pc:sldMk cId="1720099266" sldId="268"/>
        </pc:sldMkLst>
        <pc:spChg chg="mod">
          <ac:chgData name="Wordui, Tracy" userId="S::t.wordui@wlv.ac.uk::48ad5f77-e121-419b-b975-5d483725bc82" providerId="AD" clId="Web-{AD93C986-1471-877A-269A-EF4EF0BF1836}" dt="2022-02-28T02:34:29.673" v="1120" actId="20577"/>
          <ac:spMkLst>
            <pc:docMk/>
            <pc:sldMk cId="1720099266" sldId="268"/>
            <ac:spMk id="3" creationId="{AEE088D8-5E66-4531-B6C0-E16AC74C744C}"/>
          </ac:spMkLst>
        </pc:spChg>
      </pc:sldChg>
      <pc:sldChg chg="addSp delSp modSp add replId">
        <pc:chgData name="Wordui, Tracy" userId="S::t.wordui@wlv.ac.uk::48ad5f77-e121-419b-b975-5d483725bc82" providerId="AD" clId="Web-{AD93C986-1471-877A-269A-EF4EF0BF1836}" dt="2022-02-28T03:27:24.099" v="1704" actId="14100"/>
        <pc:sldMkLst>
          <pc:docMk/>
          <pc:sldMk cId="21403527" sldId="269"/>
        </pc:sldMkLst>
        <pc:spChg chg="mod">
          <ac:chgData name="Wordui, Tracy" userId="S::t.wordui@wlv.ac.uk::48ad5f77-e121-419b-b975-5d483725bc82" providerId="AD" clId="Web-{AD93C986-1471-877A-269A-EF4EF0BF1836}" dt="2022-02-28T02:57:28.288" v="1348" actId="20577"/>
          <ac:spMkLst>
            <pc:docMk/>
            <pc:sldMk cId="21403527" sldId="269"/>
            <ac:spMk id="2" creationId="{432F711E-1338-46BD-8B4F-CF37778F7AC3}"/>
          </ac:spMkLst>
        </pc:spChg>
        <pc:spChg chg="add mod">
          <ac:chgData name="Wordui, Tracy" userId="S::t.wordui@wlv.ac.uk::48ad5f77-e121-419b-b975-5d483725bc82" providerId="AD" clId="Web-{AD93C986-1471-877A-269A-EF4EF0BF1836}" dt="2022-02-28T02:45:33.762" v="1225" actId="1076"/>
          <ac:spMkLst>
            <pc:docMk/>
            <pc:sldMk cId="21403527" sldId="269"/>
            <ac:spMk id="13" creationId="{6857F78C-0866-4FD4-BA6E-D8BFA6E2AD6A}"/>
          </ac:spMkLst>
        </pc:spChg>
        <pc:spChg chg="add mod">
          <ac:chgData name="Wordui, Tracy" userId="S::t.wordui@wlv.ac.uk::48ad5f77-e121-419b-b975-5d483725bc82" providerId="AD" clId="Web-{AD93C986-1471-877A-269A-EF4EF0BF1836}" dt="2022-02-28T02:45:23.418" v="1223" actId="1076"/>
          <ac:spMkLst>
            <pc:docMk/>
            <pc:sldMk cId="21403527" sldId="269"/>
            <ac:spMk id="16" creationId="{F0291BD1-260A-4E35-B35A-00B194110D84}"/>
          </ac:spMkLst>
        </pc:spChg>
        <pc:spChg chg="add mod">
          <ac:chgData name="Wordui, Tracy" userId="S::t.wordui@wlv.ac.uk::48ad5f77-e121-419b-b975-5d483725bc82" providerId="AD" clId="Web-{AD93C986-1471-877A-269A-EF4EF0BF1836}" dt="2022-02-28T03:20:22.133" v="1635" actId="1076"/>
          <ac:spMkLst>
            <pc:docMk/>
            <pc:sldMk cId="21403527" sldId="269"/>
            <ac:spMk id="19" creationId="{5B4F63C0-14AA-4205-89E9-04CEBCEAED20}"/>
          </ac:spMkLst>
        </pc:spChg>
        <pc:picChg chg="del">
          <ac:chgData name="Wordui, Tracy" userId="S::t.wordui@wlv.ac.uk::48ad5f77-e121-419b-b975-5d483725bc82" providerId="AD" clId="Web-{AD93C986-1471-877A-269A-EF4EF0BF1836}" dt="2022-02-28T02:07:57.093" v="184"/>
          <ac:picMkLst>
            <pc:docMk/>
            <pc:sldMk cId="21403527" sldId="269"/>
            <ac:picMk id="3" creationId="{A8A09B50-F673-4AC2-8A25-1EADDABCB0F4}"/>
          </ac:picMkLst>
        </pc:picChg>
        <pc:picChg chg="del">
          <ac:chgData name="Wordui, Tracy" userId="S::t.wordui@wlv.ac.uk::48ad5f77-e121-419b-b975-5d483725bc82" providerId="AD" clId="Web-{AD93C986-1471-877A-269A-EF4EF0BF1836}" dt="2022-02-28T02:08:00.171" v="187"/>
          <ac:picMkLst>
            <pc:docMk/>
            <pc:sldMk cId="21403527" sldId="269"/>
            <ac:picMk id="4" creationId="{A6C239CD-7F68-4F30-B83B-2A0BD82B9172}"/>
          </ac:picMkLst>
        </pc:picChg>
        <pc:picChg chg="add mod">
          <ac:chgData name="Wordui, Tracy" userId="S::t.wordui@wlv.ac.uk::48ad5f77-e121-419b-b975-5d483725bc82" providerId="AD" clId="Web-{AD93C986-1471-877A-269A-EF4EF0BF1836}" dt="2022-02-28T03:22:04.971" v="1648" actId="1076"/>
          <ac:picMkLst>
            <pc:docMk/>
            <pc:sldMk cId="21403527" sldId="269"/>
            <ac:picMk id="8" creationId="{061BF6FB-0764-4806-B030-DF5FF63DC2E4}"/>
          </ac:picMkLst>
        </pc:picChg>
        <pc:picChg chg="mod">
          <ac:chgData name="Wordui, Tracy" userId="S::t.wordui@wlv.ac.uk::48ad5f77-e121-419b-b975-5d483725bc82" providerId="AD" clId="Web-{AD93C986-1471-877A-269A-EF4EF0BF1836}" dt="2022-02-28T02:41:13.540" v="1182" actId="1076"/>
          <ac:picMkLst>
            <pc:docMk/>
            <pc:sldMk cId="21403527" sldId="269"/>
            <ac:picMk id="10" creationId="{4865D72A-005A-46B0-8AED-0DA79C2A6A42}"/>
          </ac:picMkLst>
        </pc:picChg>
        <pc:picChg chg="mod">
          <ac:chgData name="Wordui, Tracy" userId="S::t.wordui@wlv.ac.uk::48ad5f77-e121-419b-b975-5d483725bc82" providerId="AD" clId="Web-{AD93C986-1471-877A-269A-EF4EF0BF1836}" dt="2022-02-28T02:41:18.713" v="1184" actId="1076"/>
          <ac:picMkLst>
            <pc:docMk/>
            <pc:sldMk cId="21403527" sldId="269"/>
            <ac:picMk id="11" creationId="{7750B833-A3B3-43F3-90CE-2FD1F8EF05BC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2:43:31.439" v="1208"/>
          <ac:picMkLst>
            <pc:docMk/>
            <pc:sldMk cId="21403527" sldId="269"/>
            <ac:picMk id="12" creationId="{219E1FE3-8AD6-4056-9533-2C2858917747}"/>
          </ac:picMkLst>
        </pc:picChg>
        <pc:picChg chg="add mod">
          <ac:chgData name="Wordui, Tracy" userId="S::t.wordui@wlv.ac.uk::48ad5f77-e121-419b-b975-5d483725bc82" providerId="AD" clId="Web-{AD93C986-1471-877A-269A-EF4EF0BF1836}" dt="2022-02-28T02:08:47.205" v="197" actId="1076"/>
          <ac:picMkLst>
            <pc:docMk/>
            <pc:sldMk cId="21403527" sldId="269"/>
            <ac:picMk id="17" creationId="{AD459FD5-36C9-49AA-B013-B3C45D9C3923}"/>
          </ac:picMkLst>
        </pc:picChg>
        <pc:picChg chg="del">
          <ac:chgData name="Wordui, Tracy" userId="S::t.wordui@wlv.ac.uk::48ad5f77-e121-419b-b975-5d483725bc82" providerId="AD" clId="Web-{AD93C986-1471-877A-269A-EF4EF0BF1836}" dt="2022-02-28T02:07:59.109" v="186"/>
          <ac:picMkLst>
            <pc:docMk/>
            <pc:sldMk cId="21403527" sldId="269"/>
            <ac:picMk id="18" creationId="{57137570-EC58-439C-B595-6D6D272A5B9A}"/>
          </ac:picMkLst>
        </pc:picChg>
        <pc:picChg chg="mod">
          <ac:chgData name="Wordui, Tracy" userId="S::t.wordui@wlv.ac.uk::48ad5f77-e121-419b-b975-5d483725bc82" providerId="AD" clId="Web-{AD93C986-1471-877A-269A-EF4EF0BF1836}" dt="2022-02-28T02:41:11.712" v="1181" actId="1076"/>
          <ac:picMkLst>
            <pc:docMk/>
            <pc:sldMk cId="21403527" sldId="269"/>
            <ac:picMk id="20" creationId="{AFA55E5F-441A-48AE-BF79-BC3010269C57}"/>
          </ac:picMkLst>
        </pc:picChg>
        <pc:picChg chg="add mod">
          <ac:chgData name="Wordui, Tracy" userId="S::t.wordui@wlv.ac.uk::48ad5f77-e121-419b-b975-5d483725bc82" providerId="AD" clId="Web-{AD93C986-1471-877A-269A-EF4EF0BF1836}" dt="2022-02-28T03:21:07.511" v="1644" actId="1076"/>
          <ac:picMkLst>
            <pc:docMk/>
            <pc:sldMk cId="21403527" sldId="269"/>
            <ac:picMk id="21" creationId="{299F12D6-1E81-4212-A0D1-1127578084D7}"/>
          </ac:picMkLst>
        </pc:picChg>
        <pc:picChg chg="del">
          <ac:chgData name="Wordui, Tracy" userId="S::t.wordui@wlv.ac.uk::48ad5f77-e121-419b-b975-5d483725bc82" providerId="AD" clId="Web-{AD93C986-1471-877A-269A-EF4EF0BF1836}" dt="2022-02-28T02:07:58.109" v="185"/>
          <ac:picMkLst>
            <pc:docMk/>
            <pc:sldMk cId="21403527" sldId="269"/>
            <ac:picMk id="24" creationId="{E01F7FEE-4BD7-47A5-971F-90B8CD2F6D9E}"/>
          </ac:picMkLst>
        </pc:picChg>
        <pc:picChg chg="del">
          <ac:chgData name="Wordui, Tracy" userId="S::t.wordui@wlv.ac.uk::48ad5f77-e121-419b-b975-5d483725bc82" providerId="AD" clId="Web-{AD93C986-1471-877A-269A-EF4EF0BF1836}" dt="2022-02-28T02:08:03.828" v="189"/>
          <ac:picMkLst>
            <pc:docMk/>
            <pc:sldMk cId="21403527" sldId="269"/>
            <ac:picMk id="26" creationId="{EF41FAA8-55FA-4FDC-847D-40BB0985F812}"/>
          </ac:picMkLst>
        </pc:picChg>
        <pc:cxnChg chg="mod">
          <ac:chgData name="Wordui, Tracy" userId="S::t.wordui@wlv.ac.uk::48ad5f77-e121-419b-b975-5d483725bc82" providerId="AD" clId="Web-{AD93C986-1471-877A-269A-EF4EF0BF1836}" dt="2022-02-28T02:41:16.338" v="1183" actId="14100"/>
          <ac:cxnSpMkLst>
            <pc:docMk/>
            <pc:sldMk cId="21403527" sldId="269"/>
            <ac:cxnSpMk id="7" creationId="{1341958D-638E-49E9-B9BE-3C7F70015659}"/>
          </ac:cxnSpMkLst>
        </pc:cxnChg>
        <pc:cxnChg chg="del mod">
          <ac:chgData name="Wordui, Tracy" userId="S::t.wordui@wlv.ac.uk::48ad5f77-e121-419b-b975-5d483725bc82" providerId="AD" clId="Web-{AD93C986-1471-877A-269A-EF4EF0BF1836}" dt="2022-02-28T02:08:11.531" v="192"/>
          <ac:cxnSpMkLst>
            <pc:docMk/>
            <pc:sldMk cId="21403527" sldId="269"/>
            <ac:cxnSpMk id="9" creationId="{B6484D9B-8786-4E38-98B3-A0BA4C7F9109}"/>
          </ac:cxnSpMkLst>
        </pc:cxnChg>
        <pc:cxnChg chg="mod">
          <ac:chgData name="Wordui, Tracy" userId="S::t.wordui@wlv.ac.uk::48ad5f77-e121-419b-b975-5d483725bc82" providerId="AD" clId="Web-{AD93C986-1471-877A-269A-EF4EF0BF1836}" dt="2022-02-28T03:27:24.099" v="1704" actId="14100"/>
          <ac:cxnSpMkLst>
            <pc:docMk/>
            <pc:sldMk cId="21403527" sldId="269"/>
            <ac:cxnSpMk id="14" creationId="{48119B31-007A-4E57-A87F-31948BA5306E}"/>
          </ac:cxnSpMkLst>
        </pc:cxnChg>
        <pc:cxnChg chg="del">
          <ac:chgData name="Wordui, Tracy" userId="S::t.wordui@wlv.ac.uk::48ad5f77-e121-419b-b975-5d483725bc82" providerId="AD" clId="Web-{AD93C986-1471-877A-269A-EF4EF0BF1836}" dt="2022-02-28T02:08:05.328" v="190"/>
          <ac:cxnSpMkLst>
            <pc:docMk/>
            <pc:sldMk cId="21403527" sldId="269"/>
            <ac:cxnSpMk id="15" creationId="{438FFA76-CAF8-4AC4-9F60-B4A28FFA9E27}"/>
          </ac:cxnSpMkLst>
        </pc:cxnChg>
      </pc:sldChg>
      <pc:sldChg chg="addSp delSp modSp add del replId">
        <pc:chgData name="Wordui, Tracy" userId="S::t.wordui@wlv.ac.uk::48ad5f77-e121-419b-b975-5d483725bc82" providerId="AD" clId="Web-{AD93C986-1471-877A-269A-EF4EF0BF1836}" dt="2022-02-28T02:07:38.295" v="179"/>
        <pc:sldMkLst>
          <pc:docMk/>
          <pc:sldMk cId="3112417092" sldId="269"/>
        </pc:sldMkLst>
        <pc:spChg chg="mod">
          <ac:chgData name="Wordui, Tracy" userId="S::t.wordui@wlv.ac.uk::48ad5f77-e121-419b-b975-5d483725bc82" providerId="AD" clId="Web-{AD93C986-1471-877A-269A-EF4EF0BF1836}" dt="2022-02-28T02:05:53.695" v="151" actId="20577"/>
          <ac:spMkLst>
            <pc:docMk/>
            <pc:sldMk cId="3112417092" sldId="269"/>
            <ac:spMk id="2" creationId="{432F711E-1338-46BD-8B4F-CF37778F7AC3}"/>
          </ac:spMkLst>
        </pc:spChg>
        <pc:picChg chg="add del">
          <ac:chgData name="Wordui, Tracy" userId="S::t.wordui@wlv.ac.uk::48ad5f77-e121-419b-b975-5d483725bc82" providerId="AD" clId="Web-{AD93C986-1471-877A-269A-EF4EF0BF1836}" dt="2022-02-28T02:06:35.026" v="167"/>
          <ac:picMkLst>
            <pc:docMk/>
            <pc:sldMk cId="3112417092" sldId="269"/>
            <ac:picMk id="3" creationId="{A8A09B50-F673-4AC2-8A25-1EADDABCB0F4}"/>
          </ac:picMkLst>
        </pc:picChg>
        <pc:picChg chg="add del">
          <ac:chgData name="Wordui, Tracy" userId="S::t.wordui@wlv.ac.uk::48ad5f77-e121-419b-b975-5d483725bc82" providerId="AD" clId="Web-{AD93C986-1471-877A-269A-EF4EF0BF1836}" dt="2022-02-28T02:06:21.322" v="162"/>
          <ac:picMkLst>
            <pc:docMk/>
            <pc:sldMk cId="3112417092" sldId="269"/>
            <ac:picMk id="4" creationId="{A6C239CD-7F68-4F30-B83B-2A0BD82B9172}"/>
          </ac:picMkLst>
        </pc:picChg>
        <pc:picChg chg="del">
          <ac:chgData name="Wordui, Tracy" userId="S::t.wordui@wlv.ac.uk::48ad5f77-e121-419b-b975-5d483725bc82" providerId="AD" clId="Web-{AD93C986-1471-877A-269A-EF4EF0BF1836}" dt="2022-02-28T02:05:59.695" v="153"/>
          <ac:picMkLst>
            <pc:docMk/>
            <pc:sldMk cId="3112417092" sldId="269"/>
            <ac:picMk id="11" creationId="{7750B833-A3B3-43F3-90CE-2FD1F8EF05BC}"/>
          </ac:picMkLst>
        </pc:picChg>
        <pc:picChg chg="add del">
          <ac:chgData name="Wordui, Tracy" userId="S::t.wordui@wlv.ac.uk::48ad5f77-e121-419b-b975-5d483725bc82" providerId="AD" clId="Web-{AD93C986-1471-877A-269A-EF4EF0BF1836}" dt="2022-02-28T02:06:30.119" v="165"/>
          <ac:picMkLst>
            <pc:docMk/>
            <pc:sldMk cId="3112417092" sldId="269"/>
            <ac:picMk id="18" creationId="{57137570-EC58-439C-B595-6D6D272A5B9A}"/>
          </ac:picMkLst>
        </pc:picChg>
        <pc:picChg chg="add del">
          <ac:chgData name="Wordui, Tracy" userId="S::t.wordui@wlv.ac.uk::48ad5f77-e121-419b-b975-5d483725bc82" providerId="AD" clId="Web-{AD93C986-1471-877A-269A-EF4EF0BF1836}" dt="2022-02-28T02:06:32.432" v="166"/>
          <ac:picMkLst>
            <pc:docMk/>
            <pc:sldMk cId="3112417092" sldId="269"/>
            <ac:picMk id="24" creationId="{E01F7FEE-4BD7-47A5-971F-90B8CD2F6D9E}"/>
          </ac:picMkLst>
        </pc:picChg>
        <pc:picChg chg="del">
          <ac:chgData name="Wordui, Tracy" userId="S::t.wordui@wlv.ac.uk::48ad5f77-e121-419b-b975-5d483725bc82" providerId="AD" clId="Web-{AD93C986-1471-877A-269A-EF4EF0BF1836}" dt="2022-02-28T02:05:58.617" v="152"/>
          <ac:picMkLst>
            <pc:docMk/>
            <pc:sldMk cId="3112417092" sldId="269"/>
            <ac:picMk id="26" creationId="{EF41FAA8-55FA-4FDC-847D-40BB0985F812}"/>
          </ac:picMkLst>
        </pc:picChg>
        <pc:cxnChg chg="add del">
          <ac:chgData name="Wordui, Tracy" userId="S::t.wordui@wlv.ac.uk::48ad5f77-e121-419b-b975-5d483725bc82" providerId="AD" clId="Web-{AD93C986-1471-877A-269A-EF4EF0BF1836}" dt="2022-02-28T02:06:29.291" v="164"/>
          <ac:cxnSpMkLst>
            <pc:docMk/>
            <pc:sldMk cId="3112417092" sldId="269"/>
            <ac:cxnSpMk id="7" creationId="{1341958D-638E-49E9-B9BE-3C7F70015659}"/>
          </ac:cxnSpMkLst>
        </pc:cxnChg>
        <pc:cxnChg chg="add del">
          <ac:chgData name="Wordui, Tracy" userId="S::t.wordui@wlv.ac.uk::48ad5f77-e121-419b-b975-5d483725bc82" providerId="AD" clId="Web-{AD93C986-1471-877A-269A-EF4EF0BF1836}" dt="2022-02-28T02:06:20.900" v="161"/>
          <ac:cxnSpMkLst>
            <pc:docMk/>
            <pc:sldMk cId="3112417092" sldId="269"/>
            <ac:cxnSpMk id="9" creationId="{B6484D9B-8786-4E38-98B3-A0BA4C7F9109}"/>
          </ac:cxnSpMkLst>
        </pc:cxnChg>
      </pc:sldChg>
      <pc:sldChg chg="addSp delSp modSp add replId">
        <pc:chgData name="Wordui, Tracy" userId="S::t.wordui@wlv.ac.uk::48ad5f77-e121-419b-b975-5d483725bc82" providerId="AD" clId="Web-{AD93C986-1471-877A-269A-EF4EF0BF1836}" dt="2022-02-28T03:27:41.913" v="1706" actId="1076"/>
        <pc:sldMkLst>
          <pc:docMk/>
          <pc:sldMk cId="3700314282" sldId="270"/>
        </pc:sldMkLst>
        <pc:spChg chg="mod">
          <ac:chgData name="Wordui, Tracy" userId="S::t.wordui@wlv.ac.uk::48ad5f77-e121-419b-b975-5d483725bc82" providerId="AD" clId="Web-{AD93C986-1471-877A-269A-EF4EF0BF1836}" dt="2022-02-28T02:41:50.105" v="1188" actId="20577"/>
          <ac:spMkLst>
            <pc:docMk/>
            <pc:sldMk cId="3700314282" sldId="270"/>
            <ac:spMk id="2" creationId="{432F711E-1338-46BD-8B4F-CF37778F7AC3}"/>
          </ac:spMkLst>
        </pc:spChg>
        <pc:spChg chg="add mod">
          <ac:chgData name="Wordui, Tracy" userId="S::t.wordui@wlv.ac.uk::48ad5f77-e121-419b-b975-5d483725bc82" providerId="AD" clId="Web-{AD93C986-1471-877A-269A-EF4EF0BF1836}" dt="2022-02-28T03:27:41.913" v="1706" actId="1076"/>
          <ac:spMkLst>
            <pc:docMk/>
            <pc:sldMk cId="3700314282" sldId="270"/>
            <ac:spMk id="12" creationId="{44FC0B9D-7E9A-42E6-BDEB-3D7C6BF61D17}"/>
          </ac:spMkLst>
        </pc:spChg>
        <pc:spChg chg="add">
          <ac:chgData name="Wordui, Tracy" userId="S::t.wordui@wlv.ac.uk::48ad5f77-e121-419b-b975-5d483725bc82" providerId="AD" clId="Web-{AD93C986-1471-877A-269A-EF4EF0BF1836}" dt="2022-02-28T02:57:56.087" v="1349"/>
          <ac:spMkLst>
            <pc:docMk/>
            <pc:sldMk cId="3700314282" sldId="270"/>
            <ac:spMk id="15" creationId="{1401DCA1-C9B4-409F-8402-ACE5381CEA7C}"/>
          </ac:spMkLst>
        </pc:spChg>
        <pc:spChg chg="add">
          <ac:chgData name="Wordui, Tracy" userId="S::t.wordui@wlv.ac.uk::48ad5f77-e121-419b-b975-5d483725bc82" providerId="AD" clId="Web-{AD93C986-1471-877A-269A-EF4EF0BF1836}" dt="2022-02-28T02:58:12.838" v="1350"/>
          <ac:spMkLst>
            <pc:docMk/>
            <pc:sldMk cId="3700314282" sldId="270"/>
            <ac:spMk id="16" creationId="{FE2BC566-0534-4991-BA2E-578C29E45FA0}"/>
          </ac:spMkLst>
        </pc:spChg>
        <pc:picChg chg="add mod">
          <ac:chgData name="Wordui, Tracy" userId="S::t.wordui@wlv.ac.uk::48ad5f77-e121-419b-b975-5d483725bc82" providerId="AD" clId="Web-{AD93C986-1471-877A-269A-EF4EF0BF1836}" dt="2022-02-28T03:27:38.116" v="1705" actId="1076"/>
          <ac:picMkLst>
            <pc:docMk/>
            <pc:sldMk cId="3700314282" sldId="270"/>
            <ac:picMk id="3" creationId="{6D603638-DDD8-48BF-B719-A5A6E9130AA7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2:42:58.390" v="1202"/>
          <ac:picMkLst>
            <pc:docMk/>
            <pc:sldMk cId="3700314282" sldId="270"/>
            <ac:picMk id="4" creationId="{26EE5414-CE20-403F-A55F-84DBB84B46AB}"/>
          </ac:picMkLst>
        </pc:picChg>
        <pc:picChg chg="mod">
          <ac:chgData name="Wordui, Tracy" userId="S::t.wordui@wlv.ac.uk::48ad5f77-e121-419b-b975-5d483725bc82" providerId="AD" clId="Web-{AD93C986-1471-877A-269A-EF4EF0BF1836}" dt="2022-02-28T02:50:53.453" v="1283" actId="1076"/>
          <ac:picMkLst>
            <pc:docMk/>
            <pc:sldMk cId="3700314282" sldId="270"/>
            <ac:picMk id="5" creationId="{18F4B5D7-CF51-47E9-99FE-8F959708D580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2:42:51.859" v="1199"/>
          <ac:picMkLst>
            <pc:docMk/>
            <pc:sldMk cId="3700314282" sldId="270"/>
            <ac:picMk id="8" creationId="{B6E8CCC3-1123-4ED1-AB67-BE69596D7EE9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2:42:48.687" v="1197"/>
          <ac:picMkLst>
            <pc:docMk/>
            <pc:sldMk cId="3700314282" sldId="270"/>
            <ac:picMk id="9" creationId="{CA0AF1C9-F874-4F1A-98CC-464A3D8BA400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2:51:00.719" v="1286"/>
          <ac:picMkLst>
            <pc:docMk/>
            <pc:sldMk cId="3700314282" sldId="270"/>
            <ac:picMk id="13" creationId="{3A2245D4-0CB8-4B09-A9B8-F6BCA7323057}"/>
          </ac:picMkLst>
        </pc:picChg>
        <pc:picChg chg="del">
          <ac:chgData name="Wordui, Tracy" userId="S::t.wordui@wlv.ac.uk::48ad5f77-e121-419b-b975-5d483725bc82" providerId="AD" clId="Web-{AD93C986-1471-877A-269A-EF4EF0BF1836}" dt="2022-02-28T02:41:59.793" v="1191"/>
          <ac:picMkLst>
            <pc:docMk/>
            <pc:sldMk cId="3700314282" sldId="270"/>
            <ac:picMk id="17" creationId="{AD459FD5-36C9-49AA-B013-B3C45D9C3923}"/>
          </ac:picMkLst>
        </pc:picChg>
        <pc:picChg chg="mod">
          <ac:chgData name="Wordui, Tracy" userId="S::t.wordui@wlv.ac.uk::48ad5f77-e121-419b-b975-5d483725bc82" providerId="AD" clId="Web-{AD93C986-1471-877A-269A-EF4EF0BF1836}" dt="2022-02-28T02:41:57.527" v="1190" actId="1076"/>
          <ac:picMkLst>
            <pc:docMk/>
            <pc:sldMk cId="3700314282" sldId="270"/>
            <ac:picMk id="20" creationId="{AFA55E5F-441A-48AE-BF79-BC3010269C57}"/>
          </ac:picMkLst>
        </pc:picChg>
        <pc:cxnChg chg="mod">
          <ac:chgData name="Wordui, Tracy" userId="S::t.wordui@wlv.ac.uk::48ad5f77-e121-419b-b975-5d483725bc82" providerId="AD" clId="Web-{AD93C986-1471-877A-269A-EF4EF0BF1836}" dt="2022-02-28T02:49:14.244" v="1269" actId="14100"/>
          <ac:cxnSpMkLst>
            <pc:docMk/>
            <pc:sldMk cId="3700314282" sldId="270"/>
            <ac:cxnSpMk id="7" creationId="{1341958D-638E-49E9-B9BE-3C7F70015659}"/>
          </ac:cxnSpMkLst>
        </pc:cxnChg>
      </pc:sldChg>
      <pc:sldChg chg="addSp delSp modSp add ord replId">
        <pc:chgData name="Wordui, Tracy" userId="S::t.wordui@wlv.ac.uk::48ad5f77-e121-419b-b975-5d483725bc82" providerId="AD" clId="Web-{AD93C986-1471-877A-269A-EF4EF0BF1836}" dt="2022-02-28T03:29:05.324" v="1724" actId="1076"/>
        <pc:sldMkLst>
          <pc:docMk/>
          <pc:sldMk cId="2037537384" sldId="271"/>
        </pc:sldMkLst>
        <pc:spChg chg="mod">
          <ac:chgData name="Wordui, Tracy" userId="S::t.wordui@wlv.ac.uk::48ad5f77-e121-419b-b975-5d483725bc82" providerId="AD" clId="Web-{AD93C986-1471-877A-269A-EF4EF0BF1836}" dt="2022-02-28T02:51:28.736" v="1296" actId="20577"/>
          <ac:spMkLst>
            <pc:docMk/>
            <pc:sldMk cId="2037537384" sldId="271"/>
            <ac:spMk id="2" creationId="{432F711E-1338-46BD-8B4F-CF37778F7AC3}"/>
          </ac:spMkLst>
        </pc:spChg>
        <pc:spChg chg="add del mod">
          <ac:chgData name="Wordui, Tracy" userId="S::t.wordui@wlv.ac.uk::48ad5f77-e121-419b-b975-5d483725bc82" providerId="AD" clId="Web-{AD93C986-1471-877A-269A-EF4EF0BF1836}" dt="2022-02-28T03:29:05.324" v="1724" actId="1076"/>
          <ac:spMkLst>
            <pc:docMk/>
            <pc:sldMk cId="2037537384" sldId="271"/>
            <ac:spMk id="21" creationId="{1C135C21-54DA-492E-8B60-93DA676B26FA}"/>
          </ac:spMkLst>
        </pc:spChg>
        <pc:picChg chg="add del mod">
          <ac:chgData name="Wordui, Tracy" userId="S::t.wordui@wlv.ac.uk::48ad5f77-e121-419b-b975-5d483725bc82" providerId="AD" clId="Web-{AD93C986-1471-877A-269A-EF4EF0BF1836}" dt="2022-02-28T02:58:48.668" v="1353"/>
          <ac:picMkLst>
            <pc:docMk/>
            <pc:sldMk cId="2037537384" sldId="271"/>
            <ac:picMk id="3" creationId="{EC46901D-BC13-4FEC-A6B6-D7A26774E6EE}"/>
          </ac:picMkLst>
        </pc:picChg>
        <pc:picChg chg="add mod">
          <ac:chgData name="Wordui, Tracy" userId="S::t.wordui@wlv.ac.uk::48ad5f77-e121-419b-b975-5d483725bc82" providerId="AD" clId="Web-{AD93C986-1471-877A-269A-EF4EF0BF1836}" dt="2022-02-28T02:48:09.896" v="1259" actId="14100"/>
          <ac:picMkLst>
            <pc:docMk/>
            <pc:sldMk cId="2037537384" sldId="271"/>
            <ac:picMk id="4" creationId="{9EECE7FB-8565-41E0-A44D-78CAC16A3FFC}"/>
          </ac:picMkLst>
        </pc:picChg>
        <pc:picChg chg="del">
          <ac:chgData name="Wordui, Tracy" userId="S::t.wordui@wlv.ac.uk::48ad5f77-e121-419b-b975-5d483725bc82" providerId="AD" clId="Web-{AD93C986-1471-877A-269A-EF4EF0BF1836}" dt="2022-02-28T02:55:09.780" v="1338"/>
          <ac:picMkLst>
            <pc:docMk/>
            <pc:sldMk cId="2037537384" sldId="271"/>
            <ac:picMk id="8" creationId="{061BF6FB-0764-4806-B030-DF5FF63DC2E4}"/>
          </ac:picMkLst>
        </pc:picChg>
        <pc:picChg chg="add mod">
          <ac:chgData name="Wordui, Tracy" userId="S::t.wordui@wlv.ac.uk::48ad5f77-e121-419b-b975-5d483725bc82" providerId="AD" clId="Web-{AD93C986-1471-877A-269A-EF4EF0BF1836}" dt="2022-02-28T03:29:01.589" v="1723" actId="1076"/>
          <ac:picMkLst>
            <pc:docMk/>
            <pc:sldMk cId="2037537384" sldId="271"/>
            <ac:picMk id="9" creationId="{127C6C76-6844-4405-8425-0B54E92969D1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3:01:25.070" v="1373"/>
          <ac:picMkLst>
            <pc:docMk/>
            <pc:sldMk cId="2037537384" sldId="271"/>
            <ac:picMk id="12" creationId="{9C3B566F-05A7-4BFA-B811-7BB15F2BE2AB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2:56:52.333" v="1345"/>
          <ac:picMkLst>
            <pc:docMk/>
            <pc:sldMk cId="2037537384" sldId="271"/>
            <ac:picMk id="15" creationId="{E5852181-FB3C-48DC-A782-2BFECCF15789}"/>
          </ac:picMkLst>
        </pc:picChg>
        <pc:picChg chg="del">
          <ac:chgData name="Wordui, Tracy" userId="S::t.wordui@wlv.ac.uk::48ad5f77-e121-419b-b975-5d483725bc82" providerId="AD" clId="Web-{AD93C986-1471-877A-269A-EF4EF0BF1836}" dt="2022-02-28T02:47:12.080" v="1252"/>
          <ac:picMkLst>
            <pc:docMk/>
            <pc:sldMk cId="2037537384" sldId="271"/>
            <ac:picMk id="17" creationId="{AD459FD5-36C9-49AA-B013-B3C45D9C3923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2:58:52.918" v="1354"/>
          <ac:picMkLst>
            <pc:docMk/>
            <pc:sldMk cId="2037537384" sldId="271"/>
            <ac:picMk id="18" creationId="{F9E559EE-12BD-40A2-A41C-EBEAAA406FD4}"/>
          </ac:picMkLst>
        </pc:picChg>
        <pc:picChg chg="add mod">
          <ac:chgData name="Wordui, Tracy" userId="S::t.wordui@wlv.ac.uk::48ad5f77-e121-419b-b975-5d483725bc82" providerId="AD" clId="Web-{AD93C986-1471-877A-269A-EF4EF0BF1836}" dt="2022-02-28T02:59:58.766" v="1364" actId="1076"/>
          <ac:picMkLst>
            <pc:docMk/>
            <pc:sldMk cId="2037537384" sldId="271"/>
            <ac:picMk id="19" creationId="{76C4B872-1E0B-4E0E-A50E-CA5BE64E2D4D}"/>
          </ac:picMkLst>
        </pc:picChg>
        <pc:cxnChg chg="mod">
          <ac:chgData name="Wordui, Tracy" userId="S::t.wordui@wlv.ac.uk::48ad5f77-e121-419b-b975-5d483725bc82" providerId="AD" clId="Web-{AD93C986-1471-877A-269A-EF4EF0BF1836}" dt="2022-02-28T02:48:25.538" v="1262" actId="14100"/>
          <ac:cxnSpMkLst>
            <pc:docMk/>
            <pc:sldMk cId="2037537384" sldId="271"/>
            <ac:cxnSpMk id="7" creationId="{1341958D-638E-49E9-B9BE-3C7F70015659}"/>
          </ac:cxnSpMkLst>
        </pc:cxnChg>
      </pc:sldChg>
      <pc:sldChg chg="addSp delSp modSp add ord replId">
        <pc:chgData name="Wordui, Tracy" userId="S::t.wordui@wlv.ac.uk::48ad5f77-e121-419b-b975-5d483725bc82" providerId="AD" clId="Web-{AD93C986-1471-877A-269A-EF4EF0BF1836}" dt="2022-02-28T03:26:41.206" v="1701" actId="1076"/>
        <pc:sldMkLst>
          <pc:docMk/>
          <pc:sldMk cId="3729763131" sldId="272"/>
        </pc:sldMkLst>
        <pc:spChg chg="mod">
          <ac:chgData name="Wordui, Tracy" userId="S::t.wordui@wlv.ac.uk::48ad5f77-e121-419b-b975-5d483725bc82" providerId="AD" clId="Web-{AD93C986-1471-877A-269A-EF4EF0BF1836}" dt="2022-02-28T02:51:45.518" v="1304" actId="20577"/>
          <ac:spMkLst>
            <pc:docMk/>
            <pc:sldMk cId="3729763131" sldId="272"/>
            <ac:spMk id="2" creationId="{432F711E-1338-46BD-8B4F-CF37778F7AC3}"/>
          </ac:spMkLst>
        </pc:spChg>
        <pc:spChg chg="add mod">
          <ac:chgData name="Wordui, Tracy" userId="S::t.wordui@wlv.ac.uk::48ad5f77-e121-419b-b975-5d483725bc82" providerId="AD" clId="Web-{AD93C986-1471-877A-269A-EF4EF0BF1836}" dt="2022-02-28T03:26:41.206" v="1701" actId="1076"/>
          <ac:spMkLst>
            <pc:docMk/>
            <pc:sldMk cId="3729763131" sldId="272"/>
            <ac:spMk id="23" creationId="{0BDA4ED5-5A39-4C2A-8F1F-DF57D1FE40A3}"/>
          </ac:spMkLst>
        </pc:spChg>
        <pc:picChg chg="del">
          <ac:chgData name="Wordui, Tracy" userId="S::t.wordui@wlv.ac.uk::48ad5f77-e121-419b-b975-5d483725bc82" providerId="AD" clId="Web-{AD93C986-1471-877A-269A-EF4EF0BF1836}" dt="2022-02-28T02:58:27.979" v="1351"/>
          <ac:picMkLst>
            <pc:docMk/>
            <pc:sldMk cId="3729763131" sldId="272"/>
            <ac:picMk id="3" creationId="{EC46901D-BC13-4FEC-A6B6-D7A26774E6EE}"/>
          </ac:picMkLst>
        </pc:picChg>
        <pc:picChg chg="del">
          <ac:chgData name="Wordui, Tracy" userId="S::t.wordui@wlv.ac.uk::48ad5f77-e121-419b-b975-5d483725bc82" providerId="AD" clId="Web-{AD93C986-1471-877A-269A-EF4EF0BF1836}" dt="2022-02-28T02:51:50.081" v="1305"/>
          <ac:picMkLst>
            <pc:docMk/>
            <pc:sldMk cId="3729763131" sldId="272"/>
            <ac:picMk id="4" creationId="{9EECE7FB-8565-41E0-A44D-78CAC16A3FFC}"/>
          </ac:picMkLst>
        </pc:picChg>
        <pc:picChg chg="del">
          <ac:chgData name="Wordui, Tracy" userId="S::t.wordui@wlv.ac.uk::48ad5f77-e121-419b-b975-5d483725bc82" providerId="AD" clId="Web-{AD93C986-1471-877A-269A-EF4EF0BF1836}" dt="2022-02-28T02:55:30.235" v="1340"/>
          <ac:picMkLst>
            <pc:docMk/>
            <pc:sldMk cId="3729763131" sldId="272"/>
            <ac:picMk id="8" creationId="{061BF6FB-0764-4806-B030-DF5FF63DC2E4}"/>
          </ac:picMkLst>
        </pc:picChg>
        <pc:picChg chg="add mod">
          <ac:chgData name="Wordui, Tracy" userId="S::t.wordui@wlv.ac.uk::48ad5f77-e121-419b-b975-5d483725bc82" providerId="AD" clId="Web-{AD93C986-1471-877A-269A-EF4EF0BF1836}" dt="2022-02-28T02:52:48.928" v="1313" actId="14100"/>
          <ac:picMkLst>
            <pc:docMk/>
            <pc:sldMk cId="3729763131" sldId="272"/>
            <ac:picMk id="9" creationId="{7D14899A-91DF-4A13-99E1-EDD219D98015}"/>
          </ac:picMkLst>
        </pc:picChg>
        <pc:picChg chg="add mod">
          <ac:chgData name="Wordui, Tracy" userId="S::t.wordui@wlv.ac.uk::48ad5f77-e121-419b-b975-5d483725bc82" providerId="AD" clId="Web-{AD93C986-1471-877A-269A-EF4EF0BF1836}" dt="2022-02-28T02:54:26.793" v="1334" actId="1076"/>
          <ac:picMkLst>
            <pc:docMk/>
            <pc:sldMk cId="3729763131" sldId="272"/>
            <ac:picMk id="12" creationId="{EE658EE6-5683-46BE-A6CB-01F487DCF372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2:53:41.572" v="1323"/>
          <ac:picMkLst>
            <pc:docMk/>
            <pc:sldMk cId="3729763131" sldId="272"/>
            <ac:picMk id="15" creationId="{4F51FA98-323C-4300-AC4C-1D8839F1182B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2:54:23.684" v="1333"/>
          <ac:picMkLst>
            <pc:docMk/>
            <pc:sldMk cId="3729763131" sldId="272"/>
            <ac:picMk id="17" creationId="{88B09782-17CB-4F7A-A26B-E5C9274FD5A8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2:53:45.697" v="1325"/>
          <ac:picMkLst>
            <pc:docMk/>
            <pc:sldMk cId="3729763131" sldId="272"/>
            <ac:picMk id="18" creationId="{28607346-676D-4736-8031-FCD98BF7F144}"/>
          </ac:picMkLst>
        </pc:picChg>
        <pc:picChg chg="add mod">
          <ac:chgData name="Wordui, Tracy" userId="S::t.wordui@wlv.ac.uk::48ad5f77-e121-419b-b975-5d483725bc82" providerId="AD" clId="Web-{AD93C986-1471-877A-269A-EF4EF0BF1836}" dt="2022-02-28T03:25:39.327" v="1675" actId="1076"/>
          <ac:picMkLst>
            <pc:docMk/>
            <pc:sldMk cId="3729763131" sldId="272"/>
            <ac:picMk id="19" creationId="{33562CBC-D273-42EE-B6C0-FA06BB9F0E04}"/>
          </ac:picMkLst>
        </pc:picChg>
        <pc:picChg chg="add mod">
          <ac:chgData name="Wordui, Tracy" userId="S::t.wordui@wlv.ac.uk::48ad5f77-e121-419b-b975-5d483725bc82" providerId="AD" clId="Web-{AD93C986-1471-877A-269A-EF4EF0BF1836}" dt="2022-02-28T02:59:21.795" v="1359" actId="1076"/>
          <ac:picMkLst>
            <pc:docMk/>
            <pc:sldMk cId="3729763131" sldId="272"/>
            <ac:picMk id="21" creationId="{D8575EDF-CE51-4100-9816-2D2178043DBE}"/>
          </ac:picMkLst>
        </pc:picChg>
      </pc:sldChg>
      <pc:sldChg chg="delSp modSp new">
        <pc:chgData name="Wordui, Tracy" userId="S::t.wordui@wlv.ac.uk::48ad5f77-e121-419b-b975-5d483725bc82" providerId="AD" clId="Web-{AD93C986-1471-877A-269A-EF4EF0BF1836}" dt="2022-02-28T03:08:28.595" v="1428" actId="20577"/>
        <pc:sldMkLst>
          <pc:docMk/>
          <pc:sldMk cId="2817471796" sldId="273"/>
        </pc:sldMkLst>
        <pc:spChg chg="del">
          <ac:chgData name="Wordui, Tracy" userId="S::t.wordui@wlv.ac.uk::48ad5f77-e121-419b-b975-5d483725bc82" providerId="AD" clId="Web-{AD93C986-1471-877A-269A-EF4EF0BF1836}" dt="2022-02-28T03:08:28.532" v="1425"/>
          <ac:spMkLst>
            <pc:docMk/>
            <pc:sldMk cId="2817471796" sldId="273"/>
            <ac:spMk id="2" creationId="{08BB2A7F-5C8A-4E77-895B-2B2ADB73A04C}"/>
          </ac:spMkLst>
        </pc:spChg>
        <pc:spChg chg="mod">
          <ac:chgData name="Wordui, Tracy" userId="S::t.wordui@wlv.ac.uk::48ad5f77-e121-419b-b975-5d483725bc82" providerId="AD" clId="Web-{AD93C986-1471-877A-269A-EF4EF0BF1836}" dt="2022-02-28T03:08:28.595" v="1428" actId="20577"/>
          <ac:spMkLst>
            <pc:docMk/>
            <pc:sldMk cId="2817471796" sldId="273"/>
            <ac:spMk id="3" creationId="{097A016C-11D5-497C-B569-279D5DA21393}"/>
          </ac:spMkLst>
        </pc:spChg>
      </pc:sldChg>
      <pc:sldChg chg="addSp delSp modSp add ord replId">
        <pc:chgData name="Wordui, Tracy" userId="S::t.wordui@wlv.ac.uk::48ad5f77-e121-419b-b975-5d483725bc82" providerId="AD" clId="Web-{AD93C986-1471-877A-269A-EF4EF0BF1836}" dt="2022-02-28T03:19:14.692" v="1619" actId="20577"/>
        <pc:sldMkLst>
          <pc:docMk/>
          <pc:sldMk cId="4091839585" sldId="274"/>
        </pc:sldMkLst>
        <pc:spChg chg="mod">
          <ac:chgData name="Wordui, Tracy" userId="S::t.wordui@wlv.ac.uk::48ad5f77-e121-419b-b975-5d483725bc82" providerId="AD" clId="Web-{AD93C986-1471-877A-269A-EF4EF0BF1836}" dt="2022-02-28T03:09:11.019" v="1432" actId="20577"/>
          <ac:spMkLst>
            <pc:docMk/>
            <pc:sldMk cId="4091839585" sldId="274"/>
            <ac:spMk id="2" creationId="{432F711E-1338-46BD-8B4F-CF37778F7AC3}"/>
          </ac:spMkLst>
        </pc:spChg>
        <pc:spChg chg="add mod">
          <ac:chgData name="Wordui, Tracy" userId="S::t.wordui@wlv.ac.uk::48ad5f77-e121-419b-b975-5d483725bc82" providerId="AD" clId="Web-{AD93C986-1471-877A-269A-EF4EF0BF1836}" dt="2022-02-28T03:17:30.951" v="1593" actId="20577"/>
          <ac:spMkLst>
            <pc:docMk/>
            <pc:sldMk cId="4091839585" sldId="274"/>
            <ac:spMk id="23" creationId="{89B20C89-4BFD-45C6-AC9A-3A85C97447B8}"/>
          </ac:spMkLst>
        </pc:spChg>
        <pc:spChg chg="add mod">
          <ac:chgData name="Wordui, Tracy" userId="S::t.wordui@wlv.ac.uk::48ad5f77-e121-419b-b975-5d483725bc82" providerId="AD" clId="Web-{AD93C986-1471-877A-269A-EF4EF0BF1836}" dt="2022-02-28T03:17:26.732" v="1592" actId="20577"/>
          <ac:spMkLst>
            <pc:docMk/>
            <pc:sldMk cId="4091839585" sldId="274"/>
            <ac:spMk id="25" creationId="{22A4914F-F567-454B-824C-42DAD3A7B1C5}"/>
          </ac:spMkLst>
        </pc:spChg>
        <pc:spChg chg="add mod">
          <ac:chgData name="Wordui, Tracy" userId="S::t.wordui@wlv.ac.uk::48ad5f77-e121-419b-b975-5d483725bc82" providerId="AD" clId="Web-{AD93C986-1471-877A-269A-EF4EF0BF1836}" dt="2022-02-28T03:19:14.692" v="1619" actId="20577"/>
          <ac:spMkLst>
            <pc:docMk/>
            <pc:sldMk cId="4091839585" sldId="274"/>
            <ac:spMk id="27" creationId="{CB893B85-089C-4D57-B772-4B012863ADAF}"/>
          </ac:spMkLst>
        </pc:spChg>
        <pc:picChg chg="mod">
          <ac:chgData name="Wordui, Tracy" userId="S::t.wordui@wlv.ac.uk::48ad5f77-e121-419b-b975-5d483725bc82" providerId="AD" clId="Web-{AD93C986-1471-877A-269A-EF4EF0BF1836}" dt="2022-02-28T03:09:56.506" v="1447" actId="1076"/>
          <ac:picMkLst>
            <pc:docMk/>
            <pc:sldMk cId="4091839585" sldId="274"/>
            <ac:picMk id="3" creationId="{A8A09B50-F673-4AC2-8A25-1EADDABCB0F4}"/>
          </ac:picMkLst>
        </pc:picChg>
        <pc:picChg chg="mod">
          <ac:chgData name="Wordui, Tracy" userId="S::t.wordui@wlv.ac.uk::48ad5f77-e121-419b-b975-5d483725bc82" providerId="AD" clId="Web-{AD93C986-1471-877A-269A-EF4EF0BF1836}" dt="2022-02-28T03:13:37.082" v="1469" actId="1076"/>
          <ac:picMkLst>
            <pc:docMk/>
            <pc:sldMk cId="4091839585" sldId="274"/>
            <ac:picMk id="4" creationId="{A6C239CD-7F68-4F30-B83B-2A0BD82B9172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3:10:06.554" v="1452"/>
          <ac:picMkLst>
            <pc:docMk/>
            <pc:sldMk cId="4091839585" sldId="274"/>
            <ac:picMk id="8" creationId="{C9EE373C-D243-435A-A17F-AD1A9989C92C}"/>
          </ac:picMkLst>
        </pc:picChg>
        <pc:picChg chg="mod">
          <ac:chgData name="Wordui, Tracy" userId="S::t.wordui@wlv.ac.uk::48ad5f77-e121-419b-b975-5d483725bc82" providerId="AD" clId="Web-{AD93C986-1471-877A-269A-EF4EF0BF1836}" dt="2022-02-28T03:09:58.507" v="1448" actId="1076"/>
          <ac:picMkLst>
            <pc:docMk/>
            <pc:sldMk cId="4091839585" sldId="274"/>
            <ac:picMk id="10" creationId="{4865D72A-005A-46B0-8AED-0DA79C2A6A42}"/>
          </ac:picMkLst>
        </pc:picChg>
        <pc:picChg chg="del">
          <ac:chgData name="Wordui, Tracy" userId="S::t.wordui@wlv.ac.uk::48ad5f77-e121-419b-b975-5d483725bc82" providerId="AD" clId="Web-{AD93C986-1471-877A-269A-EF4EF0BF1836}" dt="2022-02-28T03:09:24.614" v="1438"/>
          <ac:picMkLst>
            <pc:docMk/>
            <pc:sldMk cId="4091839585" sldId="274"/>
            <ac:picMk id="11" creationId="{7750B833-A3B3-43F3-90CE-2FD1F8EF05BC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3:10:09.710" v="1454"/>
          <ac:picMkLst>
            <pc:docMk/>
            <pc:sldMk cId="4091839585" sldId="274"/>
            <ac:picMk id="12" creationId="{52DB32AC-6827-412A-932E-A9EE18126B70}"/>
          </ac:picMkLst>
        </pc:picChg>
        <pc:picChg chg="add mod">
          <ac:chgData name="Wordui, Tracy" userId="S::t.wordui@wlv.ac.uk::48ad5f77-e121-419b-b975-5d483725bc82" providerId="AD" clId="Web-{AD93C986-1471-877A-269A-EF4EF0BF1836}" dt="2022-02-28T03:10:13.351" v="1455" actId="1076"/>
          <ac:picMkLst>
            <pc:docMk/>
            <pc:sldMk cId="4091839585" sldId="274"/>
            <ac:picMk id="13" creationId="{20F32785-05E5-4815-BD58-698F8D9D9028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3:10:05.023" v="1451"/>
          <ac:picMkLst>
            <pc:docMk/>
            <pc:sldMk cId="4091839585" sldId="274"/>
            <ac:picMk id="16" creationId="{1581AF25-86C1-44AF-B0FF-357E648FC641}"/>
          </ac:picMkLst>
        </pc:picChg>
        <pc:picChg chg="add mod">
          <ac:chgData name="Wordui, Tracy" userId="S::t.wordui@wlv.ac.uk::48ad5f77-e121-419b-b975-5d483725bc82" providerId="AD" clId="Web-{AD93C986-1471-877A-269A-EF4EF0BF1836}" dt="2022-02-28T03:13:38.957" v="1470" actId="1076"/>
          <ac:picMkLst>
            <pc:docMk/>
            <pc:sldMk cId="4091839585" sldId="274"/>
            <ac:picMk id="17" creationId="{1CB40772-B2AE-410F-99BF-FF75E404CD20}"/>
          </ac:picMkLst>
        </pc:picChg>
        <pc:picChg chg="del">
          <ac:chgData name="Wordui, Tracy" userId="S::t.wordui@wlv.ac.uk::48ad5f77-e121-419b-b975-5d483725bc82" providerId="AD" clId="Web-{AD93C986-1471-877A-269A-EF4EF0BF1836}" dt="2022-02-28T03:09:20.411" v="1436"/>
          <ac:picMkLst>
            <pc:docMk/>
            <pc:sldMk cId="4091839585" sldId="274"/>
            <ac:picMk id="18" creationId="{57137570-EC58-439C-B595-6D6D272A5B9A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3:19:09.707" v="1618"/>
          <ac:picMkLst>
            <pc:docMk/>
            <pc:sldMk cId="4091839585" sldId="274"/>
            <ac:picMk id="19" creationId="{D8740B32-C768-4533-B76B-839D4D0A0494}"/>
          </ac:picMkLst>
        </pc:picChg>
        <pc:picChg chg="del">
          <ac:chgData name="Wordui, Tracy" userId="S::t.wordui@wlv.ac.uk::48ad5f77-e121-419b-b975-5d483725bc82" providerId="AD" clId="Web-{AD93C986-1471-877A-269A-EF4EF0BF1836}" dt="2022-02-28T03:09:22.129" v="1437"/>
          <ac:picMkLst>
            <pc:docMk/>
            <pc:sldMk cId="4091839585" sldId="274"/>
            <ac:picMk id="20" creationId="{AFA55E5F-441A-48AE-BF79-BC3010269C57}"/>
          </ac:picMkLst>
        </pc:picChg>
        <pc:picChg chg="add mod">
          <ac:chgData name="Wordui, Tracy" userId="S::t.wordui@wlv.ac.uk::48ad5f77-e121-419b-b975-5d483725bc82" providerId="AD" clId="Web-{AD93C986-1471-877A-269A-EF4EF0BF1836}" dt="2022-02-28T03:19:05.504" v="1616" actId="1076"/>
          <ac:picMkLst>
            <pc:docMk/>
            <pc:sldMk cId="4091839585" sldId="274"/>
            <ac:picMk id="21" creationId="{C5480F43-7619-477A-BAAD-E6545B5D0A62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3:12:39.813" v="1462"/>
          <ac:picMkLst>
            <pc:docMk/>
            <pc:sldMk cId="4091839585" sldId="274"/>
            <ac:picMk id="22" creationId="{3B590FFC-3DCF-405C-BFF0-1709F2F15317}"/>
          </ac:picMkLst>
        </pc:picChg>
        <pc:picChg chg="del">
          <ac:chgData name="Wordui, Tracy" userId="S::t.wordui@wlv.ac.uk::48ad5f77-e121-419b-b975-5d483725bc82" providerId="AD" clId="Web-{AD93C986-1471-877A-269A-EF4EF0BF1836}" dt="2022-02-28T03:09:19.317" v="1435"/>
          <ac:picMkLst>
            <pc:docMk/>
            <pc:sldMk cId="4091839585" sldId="274"/>
            <ac:picMk id="24" creationId="{E01F7FEE-4BD7-47A5-971F-90B8CD2F6D9E}"/>
          </ac:picMkLst>
        </pc:picChg>
        <pc:picChg chg="del">
          <ac:chgData name="Wordui, Tracy" userId="S::t.wordui@wlv.ac.uk::48ad5f77-e121-419b-b975-5d483725bc82" providerId="AD" clId="Web-{AD93C986-1471-877A-269A-EF4EF0BF1836}" dt="2022-02-28T03:09:17.504" v="1434"/>
          <ac:picMkLst>
            <pc:docMk/>
            <pc:sldMk cId="4091839585" sldId="274"/>
            <ac:picMk id="26" creationId="{EF41FAA8-55FA-4FDC-847D-40BB0985F812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3:18:52.441" v="1610"/>
          <ac:picMkLst>
            <pc:docMk/>
            <pc:sldMk cId="4091839585" sldId="274"/>
            <ac:picMk id="28" creationId="{4EC0EB9E-6C36-4350-80FE-51E854A5AD87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3:18:53.613" v="1611"/>
          <ac:picMkLst>
            <pc:docMk/>
            <pc:sldMk cId="4091839585" sldId="274"/>
            <ac:picMk id="29" creationId="{6B6A58C0-4722-494B-97E7-50EE6E72EE1B}"/>
          </ac:picMkLst>
        </pc:picChg>
        <pc:picChg chg="add del mod">
          <ac:chgData name="Wordui, Tracy" userId="S::t.wordui@wlv.ac.uk::48ad5f77-e121-419b-b975-5d483725bc82" providerId="AD" clId="Web-{AD93C986-1471-877A-269A-EF4EF0BF1836}" dt="2022-02-28T03:18:54.706" v="1612"/>
          <ac:picMkLst>
            <pc:docMk/>
            <pc:sldMk cId="4091839585" sldId="274"/>
            <ac:picMk id="30" creationId="{5630FF84-F2B1-4EB9-97C5-C816DB7D2C13}"/>
          </ac:picMkLst>
        </pc:picChg>
        <pc:picChg chg="add mod">
          <ac:chgData name="Wordui, Tracy" userId="S::t.wordui@wlv.ac.uk::48ad5f77-e121-419b-b975-5d483725bc82" providerId="AD" clId="Web-{AD93C986-1471-877A-269A-EF4EF0BF1836}" dt="2022-02-28T03:19:07.145" v="1617" actId="1076"/>
          <ac:picMkLst>
            <pc:docMk/>
            <pc:sldMk cId="4091839585" sldId="274"/>
            <ac:picMk id="31" creationId="{0F0EF577-57A8-4D07-874B-32DAE2A98880}"/>
          </ac:picMkLst>
        </pc:picChg>
        <pc:cxnChg chg="mod">
          <ac:chgData name="Wordui, Tracy" userId="S::t.wordui@wlv.ac.uk::48ad5f77-e121-419b-b975-5d483725bc82" providerId="AD" clId="Web-{AD93C986-1471-877A-269A-EF4EF0BF1836}" dt="2022-02-28T03:13:41.738" v="1471" actId="14100"/>
          <ac:cxnSpMkLst>
            <pc:docMk/>
            <pc:sldMk cId="4091839585" sldId="274"/>
            <ac:cxnSpMk id="9" creationId="{B6484D9B-8786-4E38-98B3-A0BA4C7F9109}"/>
          </ac:cxnSpMkLst>
        </pc:cxnChg>
        <pc:cxnChg chg="mod">
          <ac:chgData name="Wordui, Tracy" userId="S::t.wordui@wlv.ac.uk::48ad5f77-e121-419b-b975-5d483725bc82" providerId="AD" clId="Web-{AD93C986-1471-877A-269A-EF4EF0BF1836}" dt="2022-02-28T03:13:45.957" v="1472" actId="14100"/>
          <ac:cxnSpMkLst>
            <pc:docMk/>
            <pc:sldMk cId="4091839585" sldId="274"/>
            <ac:cxnSpMk id="14" creationId="{48119B31-007A-4E57-A87F-31948BA5306E}"/>
          </ac:cxnSpMkLst>
        </pc:cxnChg>
        <pc:cxnChg chg="del">
          <ac:chgData name="Wordui, Tracy" userId="S::t.wordui@wlv.ac.uk::48ad5f77-e121-419b-b975-5d483725bc82" providerId="AD" clId="Web-{AD93C986-1471-877A-269A-EF4EF0BF1836}" dt="2022-02-28T03:09:27.270" v="1439"/>
          <ac:cxnSpMkLst>
            <pc:docMk/>
            <pc:sldMk cId="4091839585" sldId="274"/>
            <ac:cxnSpMk id="15" creationId="{438FFA76-CAF8-4AC4-9F60-B4A28FFA9E27}"/>
          </ac:cxnSpMkLst>
        </pc:cxnChg>
      </pc:sldChg>
      <pc:sldChg chg="modSp add ord replId">
        <pc:chgData name="Wordui, Tracy" userId="S::t.wordui@wlv.ac.uk::48ad5f77-e121-419b-b975-5d483725bc82" providerId="AD" clId="Web-{AD93C986-1471-877A-269A-EF4EF0BF1836}" dt="2022-02-28T03:23:53.899" v="1673"/>
        <pc:sldMkLst>
          <pc:docMk/>
          <pc:sldMk cId="2227257802" sldId="275"/>
        </pc:sldMkLst>
        <pc:spChg chg="mod">
          <ac:chgData name="Wordui, Tracy" userId="S::t.wordui@wlv.ac.uk::48ad5f77-e121-419b-b975-5d483725bc82" providerId="AD" clId="Web-{AD93C986-1471-877A-269A-EF4EF0BF1836}" dt="2022-02-28T03:23:50.508" v="1672" actId="20577"/>
          <ac:spMkLst>
            <pc:docMk/>
            <pc:sldMk cId="2227257802" sldId="275"/>
            <ac:spMk id="2" creationId="{18B92DBB-9038-4184-84D5-88E300E22D23}"/>
          </ac:spMkLst>
        </pc:spChg>
      </pc:sldChg>
      <pc:sldChg chg="delSp modSp new">
        <pc:chgData name="Wordui, Tracy" userId="S::t.wordui@wlv.ac.uk::48ad5f77-e121-419b-b975-5d483725bc82" providerId="AD" clId="Web-{AD93C986-1471-877A-269A-EF4EF0BF1836}" dt="2022-02-28T03:28:29.665" v="1721"/>
        <pc:sldMkLst>
          <pc:docMk/>
          <pc:sldMk cId="1582502726" sldId="276"/>
        </pc:sldMkLst>
        <pc:spChg chg="mod">
          <ac:chgData name="Wordui, Tracy" userId="S::t.wordui@wlv.ac.uk::48ad5f77-e121-419b-b975-5d483725bc82" providerId="AD" clId="Web-{AD93C986-1471-877A-269A-EF4EF0BF1836}" dt="2022-02-28T03:28:27.509" v="1720" actId="20577"/>
          <ac:spMkLst>
            <pc:docMk/>
            <pc:sldMk cId="1582502726" sldId="276"/>
            <ac:spMk id="2" creationId="{3F6EB069-BAD5-4675-ABAC-45C76B96646B}"/>
          </ac:spMkLst>
        </pc:spChg>
        <pc:spChg chg="del">
          <ac:chgData name="Wordui, Tracy" userId="S::t.wordui@wlv.ac.uk::48ad5f77-e121-419b-b975-5d483725bc82" providerId="AD" clId="Web-{AD93C986-1471-877A-269A-EF4EF0BF1836}" dt="2022-02-28T03:28:29.665" v="1721"/>
          <ac:spMkLst>
            <pc:docMk/>
            <pc:sldMk cId="1582502726" sldId="276"/>
            <ac:spMk id="3" creationId="{F347B7B8-B6AA-4B36-8741-5742B091C4B5}"/>
          </ac:spMkLst>
        </pc:spChg>
      </pc:sldChg>
    </pc:docChg>
  </pc:docChgLst>
  <pc:docChgLst>
    <pc:chgData name="Wordui, Tracy" userId="S::t.wordui@wlv.ac.uk::48ad5f77-e121-419b-b975-5d483725bc82" providerId="AD" clId="Web-{5AFA20A5-5C9D-A33B-601F-165AA66B7C07}"/>
    <pc:docChg chg="addSld delSld modSld">
      <pc:chgData name="Wordui, Tracy" userId="S::t.wordui@wlv.ac.uk::48ad5f77-e121-419b-b975-5d483725bc82" providerId="AD" clId="Web-{5AFA20A5-5C9D-A33B-601F-165AA66B7C07}" dt="2022-03-16T11:07:55.608" v="75" actId="14100"/>
      <pc:docMkLst>
        <pc:docMk/>
      </pc:docMkLst>
      <pc:sldChg chg="addSp delSp modSp add del">
        <pc:chgData name="Wordui, Tracy" userId="S::t.wordui@wlv.ac.uk::48ad5f77-e121-419b-b975-5d483725bc82" providerId="AD" clId="Web-{5AFA20A5-5C9D-A33B-601F-165AA66B7C07}" dt="2022-03-16T11:07:55.608" v="75" actId="14100"/>
        <pc:sldMkLst>
          <pc:docMk/>
          <pc:sldMk cId="3729763131" sldId="272"/>
        </pc:sldMkLst>
        <pc:spChg chg="add mod">
          <ac:chgData name="Wordui, Tracy" userId="S::t.wordui@wlv.ac.uk::48ad5f77-e121-419b-b975-5d483725bc82" providerId="AD" clId="Web-{5AFA20A5-5C9D-A33B-601F-165AA66B7C07}" dt="2022-03-16T10:56:41.950" v="14" actId="1076"/>
          <ac:spMkLst>
            <pc:docMk/>
            <pc:sldMk cId="3729763131" sldId="272"/>
            <ac:spMk id="12" creationId="{3480ED3B-CEBE-4741-9401-C35000993E8E}"/>
          </ac:spMkLst>
        </pc:spChg>
        <pc:spChg chg="add">
          <ac:chgData name="Wordui, Tracy" userId="S::t.wordui@wlv.ac.uk::48ad5f77-e121-419b-b975-5d483725bc82" providerId="AD" clId="Web-{5AFA20A5-5C9D-A33B-601F-165AA66B7C07}" dt="2022-03-16T10:56:07.683" v="2"/>
          <ac:spMkLst>
            <pc:docMk/>
            <pc:sldMk cId="3729763131" sldId="272"/>
            <ac:spMk id="18" creationId="{B4A71A99-B232-4721-93E7-E3E93BB71567}"/>
          </ac:spMkLst>
        </pc:spChg>
        <pc:picChg chg="add mod">
          <ac:chgData name="Wordui, Tracy" userId="S::t.wordui@wlv.ac.uk::48ad5f77-e121-419b-b975-5d483725bc82" providerId="AD" clId="Web-{5AFA20A5-5C9D-A33B-601F-165AA66B7C07}" dt="2022-03-16T11:05:10.620" v="69"/>
          <ac:picMkLst>
            <pc:docMk/>
            <pc:sldMk cId="3729763131" sldId="272"/>
            <ac:picMk id="4" creationId="{41B32016-CB46-492F-BA54-D24FF619C7EF}"/>
          </ac:picMkLst>
        </pc:picChg>
        <pc:picChg chg="mod">
          <ac:chgData name="Wordui, Tracy" userId="S::t.wordui@wlv.ac.uk::48ad5f77-e121-419b-b975-5d483725bc82" providerId="AD" clId="Web-{5AFA20A5-5C9D-A33B-601F-165AA66B7C07}" dt="2022-03-16T11:04:07.368" v="60" actId="1076"/>
          <ac:picMkLst>
            <pc:docMk/>
            <pc:sldMk cId="3729763131" sldId="272"/>
            <ac:picMk id="9" creationId="{7D14899A-91DF-4A13-99E1-EDD219D98015}"/>
          </ac:picMkLst>
        </pc:picChg>
        <pc:picChg chg="add del mod">
          <ac:chgData name="Wordui, Tracy" userId="S::t.wordui@wlv.ac.uk::48ad5f77-e121-419b-b975-5d483725bc82" providerId="AD" clId="Web-{5AFA20A5-5C9D-A33B-601F-165AA66B7C07}" dt="2022-03-16T11:00:51.238" v="53"/>
          <ac:picMkLst>
            <pc:docMk/>
            <pc:sldMk cId="3729763131" sldId="272"/>
            <ac:picMk id="20" creationId="{ABF6ACB9-EA8A-455D-91A0-00CBA0F37F5C}"/>
          </ac:picMkLst>
        </pc:picChg>
        <pc:picChg chg="add del mod">
          <ac:chgData name="Wordui, Tracy" userId="S::t.wordui@wlv.ac.uk::48ad5f77-e121-419b-b975-5d483725bc82" providerId="AD" clId="Web-{5AFA20A5-5C9D-A33B-601F-165AA66B7C07}" dt="2022-03-16T10:58:54.172" v="33"/>
          <ac:picMkLst>
            <pc:docMk/>
            <pc:sldMk cId="3729763131" sldId="272"/>
            <ac:picMk id="21" creationId="{04BF9F59-6499-48A4-A3D4-D8D718D4FC70}"/>
          </ac:picMkLst>
        </pc:picChg>
        <pc:picChg chg="add del mod">
          <ac:chgData name="Wordui, Tracy" userId="S::t.wordui@wlv.ac.uk::48ad5f77-e121-419b-b975-5d483725bc82" providerId="AD" clId="Web-{5AFA20A5-5C9D-A33B-601F-165AA66B7C07}" dt="2022-03-16T11:00:29.987" v="48"/>
          <ac:picMkLst>
            <pc:docMk/>
            <pc:sldMk cId="3729763131" sldId="272"/>
            <ac:picMk id="22" creationId="{FB7B9E03-8A2D-46E2-A454-AC4CA85B0DA9}"/>
          </ac:picMkLst>
        </pc:picChg>
        <pc:picChg chg="add del mod">
          <ac:chgData name="Wordui, Tracy" userId="S::t.wordui@wlv.ac.uk::48ad5f77-e121-419b-b975-5d483725bc82" providerId="AD" clId="Web-{5AFA20A5-5C9D-A33B-601F-165AA66B7C07}" dt="2022-03-16T11:00:39.440" v="50"/>
          <ac:picMkLst>
            <pc:docMk/>
            <pc:sldMk cId="3729763131" sldId="272"/>
            <ac:picMk id="25" creationId="{40A5AE32-B0A8-4017-A2BE-6B3DA9504042}"/>
          </ac:picMkLst>
        </pc:picChg>
        <pc:picChg chg="add mod">
          <ac:chgData name="Wordui, Tracy" userId="S::t.wordui@wlv.ac.uk::48ad5f77-e121-419b-b975-5d483725bc82" providerId="AD" clId="Web-{5AFA20A5-5C9D-A33B-601F-165AA66B7C07}" dt="2022-03-16T11:05:13.026" v="70" actId="1076"/>
          <ac:picMkLst>
            <pc:docMk/>
            <pc:sldMk cId="3729763131" sldId="272"/>
            <ac:picMk id="27" creationId="{FD02F278-177C-4BB6-8B59-8DAECCA8234E}"/>
          </ac:picMkLst>
        </pc:picChg>
        <pc:cxnChg chg="mod">
          <ac:chgData name="Wordui, Tracy" userId="S::t.wordui@wlv.ac.uk::48ad5f77-e121-419b-b975-5d483725bc82" providerId="AD" clId="Web-{5AFA20A5-5C9D-A33B-601F-165AA66B7C07}" dt="2022-03-16T11:07:55.608" v="75" actId="14100"/>
          <ac:cxnSpMkLst>
            <pc:docMk/>
            <pc:sldMk cId="3729763131" sldId="272"/>
            <ac:cxnSpMk id="7" creationId="{1341958D-638E-49E9-B9BE-3C7F70015659}"/>
          </ac:cxnSpMkLst>
        </pc:cxnChg>
        <pc:cxnChg chg="mod">
          <ac:chgData name="Wordui, Tracy" userId="S::t.wordui@wlv.ac.uk::48ad5f77-e121-419b-b975-5d483725bc82" providerId="AD" clId="Web-{5AFA20A5-5C9D-A33B-601F-165AA66B7C07}" dt="2022-03-16T11:07:23.998" v="73" actId="1076"/>
          <ac:cxnSpMkLst>
            <pc:docMk/>
            <pc:sldMk cId="3729763131" sldId="272"/>
            <ac:cxnSpMk id="41" creationId="{B02FBC3B-582A-4217-B796-CD1378D02B3D}"/>
          </ac:cxnSpMkLst>
        </pc:cxnChg>
      </pc:sldChg>
      <pc:sldChg chg="addSp delSp modSp">
        <pc:chgData name="Wordui, Tracy" userId="S::t.wordui@wlv.ac.uk::48ad5f77-e121-419b-b975-5d483725bc82" providerId="AD" clId="Web-{5AFA20A5-5C9D-A33B-601F-165AA66B7C07}" dt="2022-03-16T10:59:41.861" v="41"/>
        <pc:sldMkLst>
          <pc:docMk/>
          <pc:sldMk cId="2326430677" sldId="287"/>
        </pc:sldMkLst>
        <pc:picChg chg="add del mod">
          <ac:chgData name="Wordui, Tracy" userId="S::t.wordui@wlv.ac.uk::48ad5f77-e121-419b-b975-5d483725bc82" providerId="AD" clId="Web-{5AFA20A5-5C9D-A33B-601F-165AA66B7C07}" dt="2022-03-16T10:59:41.861" v="41"/>
          <ac:picMkLst>
            <pc:docMk/>
            <pc:sldMk cId="2326430677" sldId="287"/>
            <ac:picMk id="23" creationId="{6B1B7EC3-815D-47CD-B0F5-B1A82A27D314}"/>
          </ac:picMkLst>
        </pc:picChg>
      </pc:sldChg>
      <pc:sldChg chg="modSp">
        <pc:chgData name="Wordui, Tracy" userId="S::t.wordui@wlv.ac.uk::48ad5f77-e121-419b-b975-5d483725bc82" providerId="AD" clId="Web-{5AFA20A5-5C9D-A33B-601F-165AA66B7C07}" dt="2022-03-16T11:07:00.966" v="72" actId="1076"/>
        <pc:sldMkLst>
          <pc:docMk/>
          <pc:sldMk cId="2392349466" sldId="292"/>
        </pc:sldMkLst>
        <pc:picChg chg="mod">
          <ac:chgData name="Wordui, Tracy" userId="S::t.wordui@wlv.ac.uk::48ad5f77-e121-419b-b975-5d483725bc82" providerId="AD" clId="Web-{5AFA20A5-5C9D-A33B-601F-165AA66B7C07}" dt="2022-03-16T11:03:56.961" v="59" actId="1076"/>
          <ac:picMkLst>
            <pc:docMk/>
            <pc:sldMk cId="2392349466" sldId="292"/>
            <ac:picMk id="27" creationId="{251EEE77-163E-43FA-854D-B2D536ECB372}"/>
          </ac:picMkLst>
        </pc:picChg>
        <pc:cxnChg chg="mod">
          <ac:chgData name="Wordui, Tracy" userId="S::t.wordui@wlv.ac.uk::48ad5f77-e121-419b-b975-5d483725bc82" providerId="AD" clId="Web-{5AFA20A5-5C9D-A33B-601F-165AA66B7C07}" dt="2022-03-16T11:07:00.966" v="72" actId="1076"/>
          <ac:cxnSpMkLst>
            <pc:docMk/>
            <pc:sldMk cId="2392349466" sldId="292"/>
            <ac:cxnSpMk id="7" creationId="{1341958D-638E-49E9-B9BE-3C7F70015659}"/>
          </ac:cxnSpMkLst>
        </pc:cxnChg>
        <pc:cxnChg chg="mod">
          <ac:chgData name="Wordui, Tracy" userId="S::t.wordui@wlv.ac.uk::48ad5f77-e121-419b-b975-5d483725bc82" providerId="AD" clId="Web-{5AFA20A5-5C9D-A33B-601F-165AA66B7C07}" dt="2022-03-16T11:06:38.762" v="71" actId="1076"/>
          <ac:cxnSpMkLst>
            <pc:docMk/>
            <pc:sldMk cId="2392349466" sldId="292"/>
            <ac:cxnSpMk id="31" creationId="{0D4FF1E4-C7F8-4514-BAD7-10C63042106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2.svg"/><Relationship Id="rId3" Type="http://schemas.openxmlformats.org/officeDocument/2006/relationships/image" Target="../media/image14.svg"/><Relationship Id="rId7" Type="http://schemas.openxmlformats.org/officeDocument/2006/relationships/image" Target="../media/image30.svg"/><Relationship Id="rId12" Type="http://schemas.openxmlformats.org/officeDocument/2006/relationships/image" Target="../media/image31.png"/><Relationship Id="rId17" Type="http://schemas.openxmlformats.org/officeDocument/2006/relationships/image" Target="../media/image34.svg"/><Relationship Id="rId2" Type="http://schemas.openxmlformats.org/officeDocument/2006/relationships/image" Target="../media/image13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5" Type="http://schemas.openxmlformats.org/officeDocument/2006/relationships/image" Target="../media/image28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2.sv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2.svg"/><Relationship Id="rId14" Type="http://schemas.openxmlformats.org/officeDocument/2006/relationships/image" Target="../media/image3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2.svg"/><Relationship Id="rId3" Type="http://schemas.openxmlformats.org/officeDocument/2006/relationships/image" Target="../media/image14.svg"/><Relationship Id="rId7" Type="http://schemas.openxmlformats.org/officeDocument/2006/relationships/image" Target="../media/image39.svg"/><Relationship Id="rId12" Type="http://schemas.openxmlformats.org/officeDocument/2006/relationships/image" Target="../media/image11.png"/><Relationship Id="rId17" Type="http://schemas.openxmlformats.org/officeDocument/2006/relationships/image" Target="../media/image43.svg"/><Relationship Id="rId2" Type="http://schemas.openxmlformats.org/officeDocument/2006/relationships/image" Target="../media/image13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28.svg"/><Relationship Id="rId5" Type="http://schemas.openxmlformats.org/officeDocument/2006/relationships/image" Target="../media/image16.svg"/><Relationship Id="rId15" Type="http://schemas.openxmlformats.org/officeDocument/2006/relationships/image" Target="../media/image20.svg"/><Relationship Id="rId10" Type="http://schemas.openxmlformats.org/officeDocument/2006/relationships/image" Target="../media/image27.png"/><Relationship Id="rId4" Type="http://schemas.openxmlformats.org/officeDocument/2006/relationships/image" Target="../media/image15.png"/><Relationship Id="rId9" Type="http://schemas.openxmlformats.org/officeDocument/2006/relationships/image" Target="../media/image41.sv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9.svg"/><Relationship Id="rId3" Type="http://schemas.openxmlformats.org/officeDocument/2006/relationships/image" Target="../media/image45.svg"/><Relationship Id="rId7" Type="http://schemas.openxmlformats.org/officeDocument/2006/relationships/image" Target="../media/image14.svg"/><Relationship Id="rId12" Type="http://schemas.openxmlformats.org/officeDocument/2006/relationships/image" Target="../media/image48.png"/><Relationship Id="rId17" Type="http://schemas.openxmlformats.org/officeDocument/2006/relationships/image" Target="../media/image12.svg"/><Relationship Id="rId2" Type="http://schemas.openxmlformats.org/officeDocument/2006/relationships/image" Target="../media/image4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svg"/><Relationship Id="rId5" Type="http://schemas.openxmlformats.org/officeDocument/2006/relationships/image" Target="../media/image47.svg"/><Relationship Id="rId15" Type="http://schemas.openxmlformats.org/officeDocument/2006/relationships/image" Target="../media/image51.svg"/><Relationship Id="rId10" Type="http://schemas.openxmlformats.org/officeDocument/2006/relationships/image" Target="../media/image19.png"/><Relationship Id="rId4" Type="http://schemas.openxmlformats.org/officeDocument/2006/relationships/image" Target="../media/image46.png"/><Relationship Id="rId9" Type="http://schemas.openxmlformats.org/officeDocument/2006/relationships/image" Target="../media/image16.svg"/><Relationship Id="rId1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3.svg"/><Relationship Id="rId3" Type="http://schemas.openxmlformats.org/officeDocument/2006/relationships/image" Target="../media/image14.svg"/><Relationship Id="rId7" Type="http://schemas.openxmlformats.org/officeDocument/2006/relationships/image" Target="../media/image53.svg"/><Relationship Id="rId12" Type="http://schemas.openxmlformats.org/officeDocument/2006/relationships/image" Target="../media/image4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5" Type="http://schemas.openxmlformats.org/officeDocument/2006/relationships/image" Target="../media/image30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2.svg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5" Type="http://schemas.openxmlformats.org/officeDocument/2006/relationships/image" Target="../media/image55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2.svg"/><Relationship Id="rId1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5.svg"/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12" Type="http://schemas.openxmlformats.org/officeDocument/2006/relationships/image" Target="../media/image54.png"/><Relationship Id="rId17" Type="http://schemas.openxmlformats.org/officeDocument/2006/relationships/image" Target="../media/image59.svg"/><Relationship Id="rId2" Type="http://schemas.openxmlformats.org/officeDocument/2006/relationships/image" Target="../media/image13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6.svg"/><Relationship Id="rId5" Type="http://schemas.openxmlformats.org/officeDocument/2006/relationships/image" Target="../media/image16.svg"/><Relationship Id="rId15" Type="http://schemas.openxmlformats.org/officeDocument/2006/relationships/image" Target="../media/image57.svg"/><Relationship Id="rId10" Type="http://schemas.openxmlformats.org/officeDocument/2006/relationships/image" Target="../media/image35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7.svg"/><Relationship Id="rId3" Type="http://schemas.openxmlformats.org/officeDocument/2006/relationships/image" Target="../media/image61.svg"/><Relationship Id="rId7" Type="http://schemas.openxmlformats.org/officeDocument/2006/relationships/image" Target="../media/image12.svg"/><Relationship Id="rId12" Type="http://schemas.openxmlformats.org/officeDocument/2006/relationships/image" Target="../media/image5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6.svg"/><Relationship Id="rId5" Type="http://schemas.openxmlformats.org/officeDocument/2006/relationships/image" Target="../media/image16.svg"/><Relationship Id="rId15" Type="http://schemas.openxmlformats.org/officeDocument/2006/relationships/image" Target="../media/image59.svg"/><Relationship Id="rId10" Type="http://schemas.openxmlformats.org/officeDocument/2006/relationships/image" Target="../media/image35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57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56.png"/><Relationship Id="rId17" Type="http://schemas.openxmlformats.org/officeDocument/2006/relationships/image" Target="../media/image67.svg"/><Relationship Id="rId2" Type="http://schemas.openxmlformats.org/officeDocument/2006/relationships/image" Target="../media/image11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65.svg"/><Relationship Id="rId5" Type="http://schemas.openxmlformats.org/officeDocument/2006/relationships/image" Target="../media/image14.svg"/><Relationship Id="rId15" Type="http://schemas.openxmlformats.org/officeDocument/2006/relationships/image" Target="../media/image28.svg"/><Relationship Id="rId10" Type="http://schemas.openxmlformats.org/officeDocument/2006/relationships/image" Target="../media/image64.png"/><Relationship Id="rId4" Type="http://schemas.openxmlformats.org/officeDocument/2006/relationships/image" Target="../media/image13.png"/><Relationship Id="rId9" Type="http://schemas.openxmlformats.org/officeDocument/2006/relationships/image" Target="../media/image63.sv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57.svg"/><Relationship Id="rId18" Type="http://schemas.openxmlformats.org/officeDocument/2006/relationships/image" Target="../media/image70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56.png"/><Relationship Id="rId17" Type="http://schemas.openxmlformats.org/officeDocument/2006/relationships/image" Target="../media/image37.sv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8.svg"/><Relationship Id="rId5" Type="http://schemas.openxmlformats.org/officeDocument/2006/relationships/image" Target="../media/image14.svg"/><Relationship Id="rId15" Type="http://schemas.openxmlformats.org/officeDocument/2006/relationships/image" Target="../media/image65.svg"/><Relationship Id="rId10" Type="http://schemas.openxmlformats.org/officeDocument/2006/relationships/image" Target="../media/image27.png"/><Relationship Id="rId19" Type="http://schemas.openxmlformats.org/officeDocument/2006/relationships/image" Target="../media/image71.svg"/><Relationship Id="rId4" Type="http://schemas.openxmlformats.org/officeDocument/2006/relationships/image" Target="../media/image13.png"/><Relationship Id="rId9" Type="http://schemas.openxmlformats.org/officeDocument/2006/relationships/image" Target="../media/image69.svg"/><Relationship Id="rId1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8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73.svg"/><Relationship Id="rId5" Type="http://schemas.openxmlformats.org/officeDocument/2006/relationships/image" Target="../media/image14.svg"/><Relationship Id="rId15" Type="http://schemas.openxmlformats.org/officeDocument/2006/relationships/image" Target="../media/image75.svg"/><Relationship Id="rId10" Type="http://schemas.openxmlformats.org/officeDocument/2006/relationships/image" Target="../media/image72.png"/><Relationship Id="rId4" Type="http://schemas.openxmlformats.org/officeDocument/2006/relationships/image" Target="../media/image13.png"/><Relationship Id="rId9" Type="http://schemas.openxmlformats.org/officeDocument/2006/relationships/image" Target="../media/image20.svg"/><Relationship Id="rId1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sv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80.png"/><Relationship Id="rId17" Type="http://schemas.openxmlformats.org/officeDocument/2006/relationships/image" Target="../media/image12.svg"/><Relationship Id="rId2" Type="http://schemas.openxmlformats.org/officeDocument/2006/relationships/image" Target="../media/image7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79.svg"/><Relationship Id="rId5" Type="http://schemas.openxmlformats.org/officeDocument/2006/relationships/image" Target="../media/image10.svg"/><Relationship Id="rId15" Type="http://schemas.openxmlformats.org/officeDocument/2006/relationships/image" Target="../media/image83.svg"/><Relationship Id="rId10" Type="http://schemas.openxmlformats.org/officeDocument/2006/relationships/image" Target="../media/image78.png"/><Relationship Id="rId4" Type="http://schemas.openxmlformats.org/officeDocument/2006/relationships/image" Target="../media/image9.png"/><Relationship Id="rId9" Type="http://schemas.openxmlformats.org/officeDocument/2006/relationships/image" Target="../media/image77.svg"/><Relationship Id="rId1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41.sv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12" Type="http://schemas.openxmlformats.org/officeDocument/2006/relationships/image" Target="../media/image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8.svg"/><Relationship Id="rId5" Type="http://schemas.openxmlformats.org/officeDocument/2006/relationships/image" Target="../media/image8.svg"/><Relationship Id="rId10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7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77.svg"/><Relationship Id="rId18" Type="http://schemas.openxmlformats.org/officeDocument/2006/relationships/image" Target="../media/image68.png"/><Relationship Id="rId3" Type="http://schemas.openxmlformats.org/officeDocument/2006/relationships/image" Target="../media/image12.svg"/><Relationship Id="rId21" Type="http://schemas.openxmlformats.org/officeDocument/2006/relationships/image" Target="../media/image28.svg"/><Relationship Id="rId7" Type="http://schemas.openxmlformats.org/officeDocument/2006/relationships/image" Target="../media/image57.svg"/><Relationship Id="rId12" Type="http://schemas.openxmlformats.org/officeDocument/2006/relationships/image" Target="../media/image76.png"/><Relationship Id="rId17" Type="http://schemas.openxmlformats.org/officeDocument/2006/relationships/image" Target="../media/image87.svg"/><Relationship Id="rId2" Type="http://schemas.openxmlformats.org/officeDocument/2006/relationships/image" Target="../media/image11.png"/><Relationship Id="rId16" Type="http://schemas.openxmlformats.org/officeDocument/2006/relationships/image" Target="../media/image86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10.svg"/><Relationship Id="rId5" Type="http://schemas.openxmlformats.org/officeDocument/2006/relationships/image" Target="../media/image65.svg"/><Relationship Id="rId15" Type="http://schemas.openxmlformats.org/officeDocument/2006/relationships/image" Target="../media/image85.svg"/><Relationship Id="rId10" Type="http://schemas.openxmlformats.org/officeDocument/2006/relationships/image" Target="../media/image9.png"/><Relationship Id="rId19" Type="http://schemas.openxmlformats.org/officeDocument/2006/relationships/image" Target="../media/image69.svg"/><Relationship Id="rId4" Type="http://schemas.openxmlformats.org/officeDocument/2006/relationships/image" Target="../media/image64.png"/><Relationship Id="rId9" Type="http://schemas.openxmlformats.org/officeDocument/2006/relationships/image" Target="../media/image8.svg"/><Relationship Id="rId14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8.svg"/><Relationship Id="rId3" Type="http://schemas.openxmlformats.org/officeDocument/2006/relationships/image" Target="../media/image8.svg"/><Relationship Id="rId7" Type="http://schemas.openxmlformats.org/officeDocument/2006/relationships/image" Target="../media/image77.svg"/><Relationship Id="rId12" Type="http://schemas.openxmlformats.org/officeDocument/2006/relationships/image" Target="../media/image27.png"/><Relationship Id="rId17" Type="http://schemas.openxmlformats.org/officeDocument/2006/relationships/image" Target="../media/image73.svg"/><Relationship Id="rId2" Type="http://schemas.openxmlformats.org/officeDocument/2006/relationships/image" Target="../media/image7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75.svg"/><Relationship Id="rId5" Type="http://schemas.openxmlformats.org/officeDocument/2006/relationships/image" Target="../media/image10.svg"/><Relationship Id="rId15" Type="http://schemas.openxmlformats.org/officeDocument/2006/relationships/image" Target="../media/image85.svg"/><Relationship Id="rId10" Type="http://schemas.openxmlformats.org/officeDocument/2006/relationships/image" Target="../media/image74.png"/><Relationship Id="rId4" Type="http://schemas.openxmlformats.org/officeDocument/2006/relationships/image" Target="../media/image9.png"/><Relationship Id="rId9" Type="http://schemas.openxmlformats.org/officeDocument/2006/relationships/image" Target="../media/image12.svg"/><Relationship Id="rId14" Type="http://schemas.openxmlformats.org/officeDocument/2006/relationships/image" Target="../media/image8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8.svg"/><Relationship Id="rId5" Type="http://schemas.openxmlformats.org/officeDocument/2006/relationships/image" Target="../media/image14.sv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9364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venir Next LT Pro Demi"/>
                <a:cs typeface="Calibri Light"/>
              </a:rPr>
              <a:t>R E N T – I T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venir Next LT Pro Demi"/>
            </a:endParaRPr>
          </a:p>
        </p:txBody>
      </p:sp>
      <p:pic>
        <p:nvPicPr>
          <p:cNvPr id="4" name="Graphic 4" descr="A grid with small circles">
            <a:extLst>
              <a:ext uri="{FF2B5EF4-FFF2-40B4-BE49-F238E27FC236}">
                <a16:creationId xmlns:a16="http://schemas.microsoft.com/office/drawing/2014/main" id="{11CC79B5-DAF1-4B1D-91AB-82498B6DA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0" y="-306917"/>
            <a:ext cx="4889502" cy="48895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523CA0-23B1-4597-95B4-ED0A0410E690}"/>
              </a:ext>
            </a:extLst>
          </p:cNvPr>
          <p:cNvSpPr txBox="1"/>
          <p:nvPr/>
        </p:nvSpPr>
        <p:spPr>
          <a:xfrm>
            <a:off x="1987826" y="4214191"/>
            <a:ext cx="843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Tracy: Business Analyst (2036948) – designing the diagrams and defining business rules</a:t>
            </a:r>
          </a:p>
          <a:p>
            <a:pPr algn="ctr" rtl="0"/>
            <a:r>
              <a:rPr lang="en-GB" dirty="0"/>
              <a:t>Riya: Business Analyst (</a:t>
            </a:r>
            <a:r>
              <a:rPr lang="en-US" dirty="0">
                <a:effectLst/>
                <a:latin typeface="Segoe UI" panose="020B0502040204020203" pitchFamily="34" charset="0"/>
              </a:rPr>
              <a:t>2044706</a:t>
            </a:r>
            <a:r>
              <a:rPr lang="en-GB" dirty="0"/>
              <a:t>) – Help discuss and laying down the logic diagrams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711E-1338-46BD-8B4F-CF37778F7AC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Item </a:t>
            </a:r>
            <a:r>
              <a:rPr lang="en-US" b="1" dirty="0">
                <a:ea typeface="+mj-lt"/>
                <a:cs typeface="+mj-lt"/>
              </a:rPr>
              <a:t>exchange</a:t>
            </a:r>
            <a:r>
              <a:rPr lang="en-US" dirty="0">
                <a:ea typeface="+mj-lt"/>
                <a:cs typeface="+mj-lt"/>
              </a:rPr>
              <a:t> (buyer collection) - part 1</a:t>
            </a:r>
          </a:p>
        </p:txBody>
      </p:sp>
      <p:pic>
        <p:nvPicPr>
          <p:cNvPr id="10" name="Graphic 10" descr="Woman with solid fill">
            <a:extLst>
              <a:ext uri="{FF2B5EF4-FFF2-40B4-BE49-F238E27FC236}">
                <a16:creationId xmlns:a16="http://schemas.microsoft.com/office/drawing/2014/main" id="{4865D72A-005A-46B0-8AED-0DA79C2A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8483" y="2357967"/>
            <a:ext cx="914400" cy="914400"/>
          </a:xfrm>
          <a:prstGeom prst="rect">
            <a:avLst/>
          </a:prstGeom>
        </p:spPr>
      </p:pic>
      <p:pic>
        <p:nvPicPr>
          <p:cNvPr id="11" name="Graphic 11" descr="Woman outline">
            <a:extLst>
              <a:ext uri="{FF2B5EF4-FFF2-40B4-BE49-F238E27FC236}">
                <a16:creationId xmlns:a16="http://schemas.microsoft.com/office/drawing/2014/main" id="{7750B833-A3B3-43F3-90CE-2FD1F8EF0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7040" y="3864168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57F78C-0866-4FD4-BA6E-D8BFA6E2AD6A}"/>
              </a:ext>
            </a:extLst>
          </p:cNvPr>
          <p:cNvSpPr txBox="1"/>
          <p:nvPr/>
        </p:nvSpPr>
        <p:spPr>
          <a:xfrm>
            <a:off x="2031423" y="48379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buyer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291BD1-260A-4E35-B35A-00B194110D84}"/>
              </a:ext>
            </a:extLst>
          </p:cNvPr>
          <p:cNvSpPr txBox="1"/>
          <p:nvPr/>
        </p:nvSpPr>
        <p:spPr>
          <a:xfrm>
            <a:off x="2033829" y="32788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provider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BE1C8-1B5E-46C6-9536-6238D98FF097}"/>
              </a:ext>
            </a:extLst>
          </p:cNvPr>
          <p:cNvSpPr txBox="1"/>
          <p:nvPr/>
        </p:nvSpPr>
        <p:spPr>
          <a:xfrm>
            <a:off x="9729355" y="3197735"/>
            <a:ext cx="21630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Renting transaction + </a:t>
            </a:r>
            <a:r>
              <a:rPr lang="en-US" dirty="0">
                <a:ea typeface="+mn-lt"/>
                <a:cs typeface="+mn-lt"/>
              </a:rPr>
              <a:t>10% deposit: </a:t>
            </a:r>
            <a:r>
              <a:rPr lang="en-US" b="1" dirty="0">
                <a:ea typeface="+mn-lt"/>
                <a:cs typeface="+mn-lt"/>
              </a:rPr>
              <a:t>PENDING</a:t>
            </a:r>
            <a:endParaRPr lang="en-US" b="1" dirty="0">
              <a:cs typeface="Calibri"/>
            </a:endParaRPr>
          </a:p>
        </p:txBody>
      </p:sp>
      <p:pic>
        <p:nvPicPr>
          <p:cNvPr id="12" name="Graphic 20" descr="Handbag outline">
            <a:extLst>
              <a:ext uri="{FF2B5EF4-FFF2-40B4-BE49-F238E27FC236}">
                <a16:creationId xmlns:a16="http://schemas.microsoft.com/office/drawing/2014/main" id="{465BE120-6B7F-4842-B265-53B1CCC7C1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700" y="3848626"/>
            <a:ext cx="914400" cy="914400"/>
          </a:xfrm>
          <a:prstGeom prst="rect">
            <a:avLst/>
          </a:prstGeom>
        </p:spPr>
      </p:pic>
      <p:pic>
        <p:nvPicPr>
          <p:cNvPr id="15" name="Graphic 5" descr="Smart Phone with solid fill">
            <a:extLst>
              <a:ext uri="{FF2B5EF4-FFF2-40B4-BE49-F238E27FC236}">
                <a16:creationId xmlns:a16="http://schemas.microsoft.com/office/drawing/2014/main" id="{AAF1E583-A028-4319-B75E-8B9F163C8B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6126" y="2451292"/>
            <a:ext cx="3033952" cy="30339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FEAADC-DA8B-4CA0-ABB1-322583EF6679}"/>
              </a:ext>
            </a:extLst>
          </p:cNvPr>
          <p:cNvSpPr txBox="1"/>
          <p:nvPr/>
        </p:nvSpPr>
        <p:spPr>
          <a:xfrm>
            <a:off x="8290984" y="30483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RENT IT</a:t>
            </a:r>
          </a:p>
        </p:txBody>
      </p:sp>
      <p:pic>
        <p:nvPicPr>
          <p:cNvPr id="27" name="Graphic 20" descr="Handbag outline">
            <a:extLst>
              <a:ext uri="{FF2B5EF4-FFF2-40B4-BE49-F238E27FC236}">
                <a16:creationId xmlns:a16="http://schemas.microsoft.com/office/drawing/2014/main" id="{0AE5F590-35F6-49E6-B2BF-515D3A393A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06401" y="3337887"/>
            <a:ext cx="472788" cy="47278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5B00B8D-C9EA-49FC-93C9-D7B975300C2C}"/>
              </a:ext>
            </a:extLst>
          </p:cNvPr>
          <p:cNvSpPr txBox="1"/>
          <p:nvPr/>
        </p:nvSpPr>
        <p:spPr>
          <a:xfrm>
            <a:off x="8214014" y="3856567"/>
            <a:ext cx="1526116" cy="9002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ea typeface="+mn-lt"/>
                <a:cs typeface="+mn-lt"/>
              </a:rPr>
              <a:t>Collection Details</a:t>
            </a:r>
            <a:endParaRPr lang="en-US" b="1" dirty="0"/>
          </a:p>
          <a:p>
            <a:endParaRPr lang="en-US" sz="1050" b="1" dirty="0">
              <a:cs typeface="Calibri"/>
            </a:endParaRPr>
          </a:p>
          <a:p>
            <a:r>
              <a:rPr lang="en-US" sz="1050" dirty="0">
                <a:cs typeface="Calibri"/>
              </a:rPr>
              <a:t>Address: </a:t>
            </a:r>
            <a:r>
              <a:rPr lang="en-US" sz="1050" dirty="0" err="1">
                <a:cs typeface="Calibri"/>
              </a:rPr>
              <a:t>xxxx</a:t>
            </a:r>
            <a:endParaRPr lang="en-US" sz="1050">
              <a:cs typeface="Calibri"/>
            </a:endParaRPr>
          </a:p>
          <a:p>
            <a:r>
              <a:rPr lang="en-US" sz="1050" dirty="0">
                <a:cs typeface="Calibri"/>
              </a:rPr>
              <a:t>Date: xx/xx/</a:t>
            </a:r>
            <a:r>
              <a:rPr lang="en-US" sz="1050" dirty="0" err="1">
                <a:cs typeface="Calibri"/>
              </a:rPr>
              <a:t>xxxx</a:t>
            </a:r>
            <a:endParaRPr lang="en-US" sz="1050">
              <a:cs typeface="Calibri"/>
            </a:endParaRPr>
          </a:p>
          <a:p>
            <a:r>
              <a:rPr lang="en-US" sz="1050" dirty="0">
                <a:cs typeface="Calibri"/>
              </a:rPr>
              <a:t>Time: </a:t>
            </a:r>
            <a:r>
              <a:rPr lang="en-US" sz="1050" dirty="0" err="1">
                <a:cs typeface="Calibri"/>
              </a:rPr>
              <a:t>xx:xx</a:t>
            </a:r>
            <a:endParaRPr lang="en-US" sz="1050" dirty="0">
              <a:cs typeface="Calibri"/>
            </a:endParaRPr>
          </a:p>
        </p:txBody>
      </p:sp>
      <p:sp>
        <p:nvSpPr>
          <p:cNvPr id="36" name="Arrow: Circular 35">
            <a:extLst>
              <a:ext uri="{FF2B5EF4-FFF2-40B4-BE49-F238E27FC236}">
                <a16:creationId xmlns:a16="http://schemas.microsoft.com/office/drawing/2014/main" id="{93973601-69BC-4BAD-A888-364D09BA2692}"/>
              </a:ext>
            </a:extLst>
          </p:cNvPr>
          <p:cNvSpPr/>
          <p:nvPr/>
        </p:nvSpPr>
        <p:spPr>
          <a:xfrm rot="-16200000" flipV="1">
            <a:off x="143269" y="2783899"/>
            <a:ext cx="1478707" cy="1679863"/>
          </a:xfrm>
          <a:prstGeom prst="circular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FB798E-B81A-4238-8145-953980862F59}"/>
              </a:ext>
            </a:extLst>
          </p:cNvPr>
          <p:cNvSpPr txBox="1"/>
          <p:nvPr/>
        </p:nvSpPr>
        <p:spPr>
          <a:xfrm>
            <a:off x="4724400" y="320040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COLLECTION STATE: </a:t>
            </a:r>
            <a:r>
              <a:rPr lang="en-US" b="1" dirty="0">
                <a:cs typeface="Calibri"/>
              </a:rPr>
              <a:t>PENDING</a:t>
            </a:r>
          </a:p>
        </p:txBody>
      </p:sp>
      <p:pic>
        <p:nvPicPr>
          <p:cNvPr id="38" name="Graphic 38" descr="Pause with solid fill">
            <a:extLst>
              <a:ext uri="{FF2B5EF4-FFF2-40B4-BE49-F238E27FC236}">
                <a16:creationId xmlns:a16="http://schemas.microsoft.com/office/drawing/2014/main" id="{96EA3C95-79C6-4924-B2D7-EC4047F340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42709" y="3474027"/>
            <a:ext cx="490105" cy="49010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05DEE0-C853-46AD-A899-CC20600F028A}"/>
              </a:ext>
            </a:extLst>
          </p:cNvPr>
          <p:cNvCxnSpPr/>
          <p:nvPr/>
        </p:nvCxnSpPr>
        <p:spPr>
          <a:xfrm>
            <a:off x="6729843" y="3612572"/>
            <a:ext cx="1298864" cy="86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5AB8F26-540D-4A7B-94C4-B632B455E8CB}"/>
              </a:ext>
            </a:extLst>
          </p:cNvPr>
          <p:cNvSpPr/>
          <p:nvPr/>
        </p:nvSpPr>
        <p:spPr>
          <a:xfrm>
            <a:off x="4655993" y="3114674"/>
            <a:ext cx="2043544" cy="9178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71D78F-7F7B-4FB1-A54E-3BDD24310753}"/>
              </a:ext>
            </a:extLst>
          </p:cNvPr>
          <p:cNvCxnSpPr/>
          <p:nvPr/>
        </p:nvCxnSpPr>
        <p:spPr>
          <a:xfrm>
            <a:off x="2893867" y="2859230"/>
            <a:ext cx="1749135" cy="5715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61520C-225F-44F2-992C-D4EDE278EC5F}"/>
              </a:ext>
            </a:extLst>
          </p:cNvPr>
          <p:cNvCxnSpPr/>
          <p:nvPr/>
        </p:nvCxnSpPr>
        <p:spPr>
          <a:xfrm flipH="1">
            <a:off x="2889537" y="3703492"/>
            <a:ext cx="1757797" cy="5022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20" descr="Handbag outline">
            <a:extLst>
              <a:ext uri="{FF2B5EF4-FFF2-40B4-BE49-F238E27FC236}">
                <a16:creationId xmlns:a16="http://schemas.microsoft.com/office/drawing/2014/main" id="{99241798-F69D-40D8-8A1F-728C247F6D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96206" y="2562417"/>
            <a:ext cx="801832" cy="801832"/>
          </a:xfrm>
          <a:prstGeom prst="rect">
            <a:avLst/>
          </a:prstGeom>
        </p:spPr>
      </p:pic>
      <p:pic>
        <p:nvPicPr>
          <p:cNvPr id="4" name="Graphic 21" descr="Pound outline">
            <a:extLst>
              <a:ext uri="{FF2B5EF4-FFF2-40B4-BE49-F238E27FC236}">
                <a16:creationId xmlns:a16="http://schemas.microsoft.com/office/drawing/2014/main" id="{92054304-92B3-4744-959E-95CB723541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84103" y="2590799"/>
            <a:ext cx="432378" cy="44969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84AE36-AC30-4819-A3F5-E62A25302FFC}"/>
              </a:ext>
            </a:extLst>
          </p:cNvPr>
          <p:cNvCxnSpPr/>
          <p:nvPr/>
        </p:nvCxnSpPr>
        <p:spPr>
          <a:xfrm flipV="1">
            <a:off x="6699058" y="4648200"/>
            <a:ext cx="1177059" cy="110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3E9E8D-D121-4721-8F40-49436B0FB0FD}"/>
              </a:ext>
            </a:extLst>
          </p:cNvPr>
          <p:cNvSpPr txBox="1"/>
          <p:nvPr/>
        </p:nvSpPr>
        <p:spPr>
          <a:xfrm>
            <a:off x="4306358" y="536276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Collection </a:t>
            </a:r>
            <a:r>
              <a:rPr lang="en-US" b="1" dirty="0">
                <a:cs typeface="Calibri"/>
              </a:rPr>
              <a:t>address</a:t>
            </a:r>
            <a:r>
              <a:rPr lang="en-US" dirty="0">
                <a:cs typeface="Calibri"/>
              </a:rPr>
              <a:t>,</a:t>
            </a:r>
            <a:r>
              <a:rPr lang="en-US" b="1" dirty="0">
                <a:cs typeface="Calibri"/>
              </a:rPr>
              <a:t> date</a:t>
            </a:r>
            <a:r>
              <a:rPr lang="en-US" dirty="0">
                <a:cs typeface="Calibri"/>
              </a:rPr>
              <a:t> and </a:t>
            </a:r>
            <a:r>
              <a:rPr lang="en-US" b="1" dirty="0">
                <a:cs typeface="Calibri"/>
              </a:rPr>
              <a:t>time </a:t>
            </a:r>
            <a:r>
              <a:rPr lang="en-US" dirty="0">
                <a:cs typeface="Calibri"/>
              </a:rPr>
              <a:t>is agreed between the two parties.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A9CA5-2F69-47E6-A3B7-D4CE2805D580}"/>
              </a:ext>
            </a:extLst>
          </p:cNvPr>
          <p:cNvSpPr txBox="1"/>
          <p:nvPr/>
        </p:nvSpPr>
        <p:spPr>
          <a:xfrm>
            <a:off x="3624696" y="1347355"/>
            <a:ext cx="6951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 Provider and buyer exchange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meeting info</a:t>
            </a:r>
          </a:p>
        </p:txBody>
      </p:sp>
      <p:pic>
        <p:nvPicPr>
          <p:cNvPr id="9" name="Graphic 13" descr="Unlock outline">
            <a:extLst>
              <a:ext uri="{FF2B5EF4-FFF2-40B4-BE49-F238E27FC236}">
                <a16:creationId xmlns:a16="http://schemas.microsoft.com/office/drawing/2014/main" id="{9E84C78A-1F04-4C52-BA7F-00425A04916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353675" y="4096038"/>
            <a:ext cx="914400" cy="86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6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711E-1338-46BD-8B4F-CF37778F7AC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Item </a:t>
            </a:r>
            <a:r>
              <a:rPr lang="en-US" b="1" dirty="0">
                <a:ea typeface="+mj-lt"/>
                <a:cs typeface="+mj-lt"/>
              </a:rPr>
              <a:t>exchange</a:t>
            </a:r>
            <a:r>
              <a:rPr lang="en-US" dirty="0">
                <a:ea typeface="+mj-lt"/>
                <a:cs typeface="+mj-lt"/>
              </a:rPr>
              <a:t> (buyer collection) - part 2</a:t>
            </a:r>
          </a:p>
        </p:txBody>
      </p:sp>
      <p:pic>
        <p:nvPicPr>
          <p:cNvPr id="10" name="Graphic 10" descr="Woman with solid fill">
            <a:extLst>
              <a:ext uri="{FF2B5EF4-FFF2-40B4-BE49-F238E27FC236}">
                <a16:creationId xmlns:a16="http://schemas.microsoft.com/office/drawing/2014/main" id="{4865D72A-005A-46B0-8AED-0DA79C2A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8483" y="2357967"/>
            <a:ext cx="914400" cy="914400"/>
          </a:xfrm>
          <a:prstGeom prst="rect">
            <a:avLst/>
          </a:prstGeom>
        </p:spPr>
      </p:pic>
      <p:pic>
        <p:nvPicPr>
          <p:cNvPr id="11" name="Graphic 11" descr="Woman outline">
            <a:extLst>
              <a:ext uri="{FF2B5EF4-FFF2-40B4-BE49-F238E27FC236}">
                <a16:creationId xmlns:a16="http://schemas.microsoft.com/office/drawing/2014/main" id="{7750B833-A3B3-43F3-90CE-2FD1F8EF0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7040" y="3864168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57F78C-0866-4FD4-BA6E-D8BFA6E2AD6A}"/>
              </a:ext>
            </a:extLst>
          </p:cNvPr>
          <p:cNvSpPr txBox="1"/>
          <p:nvPr/>
        </p:nvSpPr>
        <p:spPr>
          <a:xfrm>
            <a:off x="2031423" y="48379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buyer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291BD1-260A-4E35-B35A-00B194110D84}"/>
              </a:ext>
            </a:extLst>
          </p:cNvPr>
          <p:cNvSpPr txBox="1"/>
          <p:nvPr/>
        </p:nvSpPr>
        <p:spPr>
          <a:xfrm>
            <a:off x="2033829" y="32788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provider</a:t>
            </a:r>
          </a:p>
        </p:txBody>
      </p:sp>
      <p:pic>
        <p:nvPicPr>
          <p:cNvPr id="21" name="Graphic 21" descr="Pound outline">
            <a:extLst>
              <a:ext uri="{FF2B5EF4-FFF2-40B4-BE49-F238E27FC236}">
                <a16:creationId xmlns:a16="http://schemas.microsoft.com/office/drawing/2014/main" id="{299F12D6-1E81-4212-A0D1-112757808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2924" y="5297245"/>
            <a:ext cx="423719" cy="380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9BE1C8-1B5E-46C6-9536-6238D98FF097}"/>
              </a:ext>
            </a:extLst>
          </p:cNvPr>
          <p:cNvSpPr txBox="1"/>
          <p:nvPr/>
        </p:nvSpPr>
        <p:spPr>
          <a:xfrm>
            <a:off x="4654262" y="4681904"/>
            <a:ext cx="21630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Renting transaction and deposit returned</a:t>
            </a:r>
          </a:p>
        </p:txBody>
      </p:sp>
      <p:pic>
        <p:nvPicPr>
          <p:cNvPr id="15" name="Graphic 5" descr="Smart Phone with solid fill">
            <a:extLst>
              <a:ext uri="{FF2B5EF4-FFF2-40B4-BE49-F238E27FC236}">
                <a16:creationId xmlns:a16="http://schemas.microsoft.com/office/drawing/2014/main" id="{AAF1E583-A028-4319-B75E-8B9F163C8B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6126" y="2451292"/>
            <a:ext cx="3033952" cy="30339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FEAADC-DA8B-4CA0-ABB1-322583EF6679}"/>
              </a:ext>
            </a:extLst>
          </p:cNvPr>
          <p:cNvSpPr txBox="1"/>
          <p:nvPr/>
        </p:nvSpPr>
        <p:spPr>
          <a:xfrm>
            <a:off x="8290984" y="30483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RENT IT</a:t>
            </a:r>
          </a:p>
        </p:txBody>
      </p:sp>
      <p:pic>
        <p:nvPicPr>
          <p:cNvPr id="27" name="Graphic 20" descr="Handbag outline">
            <a:extLst>
              <a:ext uri="{FF2B5EF4-FFF2-40B4-BE49-F238E27FC236}">
                <a16:creationId xmlns:a16="http://schemas.microsoft.com/office/drawing/2014/main" id="{0AE5F590-35F6-49E6-B2BF-515D3A393A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06401" y="3337887"/>
            <a:ext cx="472788" cy="47278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5B00B8D-C9EA-49FC-93C9-D7B975300C2C}"/>
              </a:ext>
            </a:extLst>
          </p:cNvPr>
          <p:cNvSpPr txBox="1"/>
          <p:nvPr/>
        </p:nvSpPr>
        <p:spPr>
          <a:xfrm>
            <a:off x="8214014" y="3867150"/>
            <a:ext cx="1452995" cy="9175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ea typeface="+mn-lt"/>
                <a:cs typeface="+mn-lt"/>
              </a:rPr>
              <a:t>Collection Details</a:t>
            </a:r>
            <a:endParaRPr lang="en-US" b="1" dirty="0"/>
          </a:p>
          <a:p>
            <a:endParaRPr lang="en-US" sz="1050" b="1" dirty="0">
              <a:cs typeface="Calibri"/>
            </a:endParaRPr>
          </a:p>
          <a:p>
            <a:r>
              <a:rPr lang="en-US" sz="1050" dirty="0">
                <a:cs typeface="Calibri"/>
              </a:rPr>
              <a:t>Address: </a:t>
            </a:r>
            <a:r>
              <a:rPr lang="en-US" sz="1050" dirty="0" err="1">
                <a:cs typeface="Calibri"/>
              </a:rPr>
              <a:t>xxxx</a:t>
            </a:r>
            <a:endParaRPr lang="en-US" sz="1050">
              <a:cs typeface="Calibri"/>
            </a:endParaRPr>
          </a:p>
          <a:p>
            <a:r>
              <a:rPr lang="en-US" sz="1050" dirty="0">
                <a:cs typeface="Calibri"/>
              </a:rPr>
              <a:t>Date: xx/xx/</a:t>
            </a:r>
            <a:r>
              <a:rPr lang="en-US" sz="1050" dirty="0" err="1">
                <a:cs typeface="Calibri"/>
              </a:rPr>
              <a:t>xxxx</a:t>
            </a:r>
            <a:endParaRPr lang="en-US" sz="1050">
              <a:cs typeface="Calibri"/>
            </a:endParaRPr>
          </a:p>
          <a:p>
            <a:r>
              <a:rPr lang="en-US" sz="1050" dirty="0">
                <a:cs typeface="Calibri"/>
              </a:rPr>
              <a:t>Time: </a:t>
            </a:r>
            <a:r>
              <a:rPr lang="en-US" sz="1050" dirty="0" err="1">
                <a:cs typeface="Calibri"/>
              </a:rPr>
              <a:t>xx:xx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FB798E-B81A-4238-8145-953980862F59}"/>
              </a:ext>
            </a:extLst>
          </p:cNvPr>
          <p:cNvSpPr txBox="1"/>
          <p:nvPr/>
        </p:nvSpPr>
        <p:spPr>
          <a:xfrm>
            <a:off x="4724400" y="320040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COLLECTION STATE: </a:t>
            </a:r>
            <a:r>
              <a:rPr lang="en-US" b="1" dirty="0">
                <a:cs typeface="Calibri"/>
              </a:rPr>
              <a:t>UNSUCCESFULL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05DEE0-C853-46AD-A899-CC20600F028A}"/>
              </a:ext>
            </a:extLst>
          </p:cNvPr>
          <p:cNvCxnSpPr/>
          <p:nvPr/>
        </p:nvCxnSpPr>
        <p:spPr>
          <a:xfrm>
            <a:off x="6729843" y="3612572"/>
            <a:ext cx="1298864" cy="86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5AB8F26-540D-4A7B-94C4-B632B455E8CB}"/>
              </a:ext>
            </a:extLst>
          </p:cNvPr>
          <p:cNvSpPr/>
          <p:nvPr/>
        </p:nvSpPr>
        <p:spPr>
          <a:xfrm>
            <a:off x="4655993" y="3114674"/>
            <a:ext cx="2043544" cy="9178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71D78F-7F7B-4FB1-A54E-3BDD24310753}"/>
              </a:ext>
            </a:extLst>
          </p:cNvPr>
          <p:cNvCxnSpPr/>
          <p:nvPr/>
        </p:nvCxnSpPr>
        <p:spPr>
          <a:xfrm>
            <a:off x="2893867" y="2859230"/>
            <a:ext cx="1749135" cy="5715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61520C-225F-44F2-992C-D4EDE278EC5F}"/>
              </a:ext>
            </a:extLst>
          </p:cNvPr>
          <p:cNvCxnSpPr/>
          <p:nvPr/>
        </p:nvCxnSpPr>
        <p:spPr>
          <a:xfrm flipH="1">
            <a:off x="2889537" y="3703492"/>
            <a:ext cx="1757797" cy="5022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5" descr="Close with solid fill">
            <a:extLst>
              <a:ext uri="{FF2B5EF4-FFF2-40B4-BE49-F238E27FC236}">
                <a16:creationId xmlns:a16="http://schemas.microsoft.com/office/drawing/2014/main" id="{E4D7AB20-D06A-4097-8708-4C33AAC090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27618" y="3465368"/>
            <a:ext cx="498764" cy="4987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FE1231-C0B5-43F8-B58F-E38C57A33375}"/>
              </a:ext>
            </a:extLst>
          </p:cNvPr>
          <p:cNvCxnSpPr/>
          <p:nvPr/>
        </p:nvCxnSpPr>
        <p:spPr>
          <a:xfrm flipH="1" flipV="1">
            <a:off x="2764847" y="4635210"/>
            <a:ext cx="5233555" cy="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20" descr="Handbag outline">
            <a:extLst>
              <a:ext uri="{FF2B5EF4-FFF2-40B4-BE49-F238E27FC236}">
                <a16:creationId xmlns:a16="http://schemas.microsoft.com/office/drawing/2014/main" id="{D44FFC3D-2102-420F-BA04-6E10071ADA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96206" y="2562417"/>
            <a:ext cx="801832" cy="8018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C403E2-BC04-4422-9437-E592B6FA2FF5}"/>
              </a:ext>
            </a:extLst>
          </p:cNvPr>
          <p:cNvSpPr txBox="1"/>
          <p:nvPr/>
        </p:nvSpPr>
        <p:spPr>
          <a:xfrm>
            <a:off x="3624696" y="1347355"/>
            <a:ext cx="6951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 Provider or buyer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cannot meet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to exchange product</a:t>
            </a:r>
            <a:endParaRPr lang="en-US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21D0A9-9407-4F8B-9D11-0EBCFC46AD83}"/>
              </a:ext>
            </a:extLst>
          </p:cNvPr>
          <p:cNvSpPr txBox="1"/>
          <p:nvPr/>
        </p:nvSpPr>
        <p:spPr>
          <a:xfrm>
            <a:off x="10100733" y="2978151"/>
            <a:ext cx="17166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29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711E-1338-46BD-8B4F-CF37778F7AC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Item </a:t>
            </a:r>
            <a:r>
              <a:rPr lang="en-US" b="1" dirty="0">
                <a:ea typeface="+mj-lt"/>
                <a:cs typeface="+mj-lt"/>
              </a:rPr>
              <a:t>exchange</a:t>
            </a:r>
            <a:r>
              <a:rPr lang="en-US" dirty="0">
                <a:ea typeface="+mj-lt"/>
                <a:cs typeface="+mj-lt"/>
              </a:rPr>
              <a:t> (buyer collection) - part 3</a:t>
            </a:r>
          </a:p>
        </p:txBody>
      </p:sp>
      <p:pic>
        <p:nvPicPr>
          <p:cNvPr id="10" name="Graphic 10" descr="Woman with solid fill">
            <a:extLst>
              <a:ext uri="{FF2B5EF4-FFF2-40B4-BE49-F238E27FC236}">
                <a16:creationId xmlns:a16="http://schemas.microsoft.com/office/drawing/2014/main" id="{4865D72A-005A-46B0-8AED-0DA79C2A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8483" y="2357967"/>
            <a:ext cx="914400" cy="914400"/>
          </a:xfrm>
          <a:prstGeom prst="rect">
            <a:avLst/>
          </a:prstGeom>
        </p:spPr>
      </p:pic>
      <p:pic>
        <p:nvPicPr>
          <p:cNvPr id="11" name="Graphic 11" descr="Woman outline">
            <a:extLst>
              <a:ext uri="{FF2B5EF4-FFF2-40B4-BE49-F238E27FC236}">
                <a16:creationId xmlns:a16="http://schemas.microsoft.com/office/drawing/2014/main" id="{7750B833-A3B3-43F3-90CE-2FD1F8EF0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7040" y="3864168"/>
            <a:ext cx="914400" cy="914400"/>
          </a:xfrm>
          <a:prstGeom prst="rect">
            <a:avLst/>
          </a:prstGeom>
        </p:spPr>
      </p:pic>
      <p:pic>
        <p:nvPicPr>
          <p:cNvPr id="20" name="Graphic 20" descr="Handbag outline">
            <a:extLst>
              <a:ext uri="{FF2B5EF4-FFF2-40B4-BE49-F238E27FC236}">
                <a16:creationId xmlns:a16="http://schemas.microsoft.com/office/drawing/2014/main" id="{AFA55E5F-441A-48AE-BF79-BC3010269C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6320" y="3826644"/>
            <a:ext cx="914400" cy="914400"/>
          </a:xfrm>
          <a:prstGeom prst="rect">
            <a:avLst/>
          </a:prstGeom>
        </p:spPr>
      </p:pic>
      <p:pic>
        <p:nvPicPr>
          <p:cNvPr id="8" name="Graphic 11" descr="Lock with solid fill">
            <a:extLst>
              <a:ext uri="{FF2B5EF4-FFF2-40B4-BE49-F238E27FC236}">
                <a16:creationId xmlns:a16="http://schemas.microsoft.com/office/drawing/2014/main" id="{061BF6FB-0764-4806-B030-DF5FF63DC2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50308" y="4043604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57F78C-0866-4FD4-BA6E-D8BFA6E2AD6A}"/>
              </a:ext>
            </a:extLst>
          </p:cNvPr>
          <p:cNvSpPr txBox="1"/>
          <p:nvPr/>
        </p:nvSpPr>
        <p:spPr>
          <a:xfrm>
            <a:off x="2031423" y="48379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buyer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291BD1-260A-4E35-B35A-00B194110D84}"/>
              </a:ext>
            </a:extLst>
          </p:cNvPr>
          <p:cNvSpPr txBox="1"/>
          <p:nvPr/>
        </p:nvSpPr>
        <p:spPr>
          <a:xfrm>
            <a:off x="2033829" y="32788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provider</a:t>
            </a:r>
          </a:p>
        </p:txBody>
      </p:sp>
      <p:pic>
        <p:nvPicPr>
          <p:cNvPr id="21" name="Graphic 21" descr="Pound outline">
            <a:extLst>
              <a:ext uri="{FF2B5EF4-FFF2-40B4-BE49-F238E27FC236}">
                <a16:creationId xmlns:a16="http://schemas.microsoft.com/office/drawing/2014/main" id="{299F12D6-1E81-4212-A0D1-1127578084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84103" y="2590799"/>
            <a:ext cx="432378" cy="4496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9BE1C8-1B5E-46C6-9536-6238D98FF097}"/>
              </a:ext>
            </a:extLst>
          </p:cNvPr>
          <p:cNvSpPr txBox="1"/>
          <p:nvPr/>
        </p:nvSpPr>
        <p:spPr>
          <a:xfrm>
            <a:off x="9720696" y="3206395"/>
            <a:ext cx="21630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Renting transaction + </a:t>
            </a:r>
            <a:r>
              <a:rPr lang="en-US" dirty="0">
                <a:ea typeface="+mn-lt"/>
                <a:cs typeface="+mn-lt"/>
              </a:rPr>
              <a:t>10% deposit: </a:t>
            </a:r>
            <a:r>
              <a:rPr lang="en-US" b="1" dirty="0">
                <a:ea typeface="+mn-lt"/>
                <a:cs typeface="+mn-lt"/>
              </a:rPr>
              <a:t>SECURED</a:t>
            </a:r>
            <a:endParaRPr lang="en-US" b="1" dirty="0">
              <a:cs typeface="Calibri"/>
            </a:endParaRPr>
          </a:p>
        </p:txBody>
      </p:sp>
      <p:pic>
        <p:nvPicPr>
          <p:cNvPr id="15" name="Graphic 5" descr="Smart Phone with solid fill">
            <a:extLst>
              <a:ext uri="{FF2B5EF4-FFF2-40B4-BE49-F238E27FC236}">
                <a16:creationId xmlns:a16="http://schemas.microsoft.com/office/drawing/2014/main" id="{AAF1E583-A028-4319-B75E-8B9F163C8B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56126" y="2451292"/>
            <a:ext cx="3033952" cy="30339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FEAADC-DA8B-4CA0-ABB1-322583EF6679}"/>
              </a:ext>
            </a:extLst>
          </p:cNvPr>
          <p:cNvSpPr txBox="1"/>
          <p:nvPr/>
        </p:nvSpPr>
        <p:spPr>
          <a:xfrm>
            <a:off x="8290984" y="30483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RENT IT</a:t>
            </a:r>
          </a:p>
        </p:txBody>
      </p:sp>
      <p:pic>
        <p:nvPicPr>
          <p:cNvPr id="27" name="Graphic 20" descr="Handbag outline">
            <a:extLst>
              <a:ext uri="{FF2B5EF4-FFF2-40B4-BE49-F238E27FC236}">
                <a16:creationId xmlns:a16="http://schemas.microsoft.com/office/drawing/2014/main" id="{0AE5F590-35F6-49E6-B2BF-515D3A393A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06401" y="3337887"/>
            <a:ext cx="472788" cy="47278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5B00B8D-C9EA-49FC-93C9-D7B975300C2C}"/>
              </a:ext>
            </a:extLst>
          </p:cNvPr>
          <p:cNvSpPr txBox="1"/>
          <p:nvPr/>
        </p:nvSpPr>
        <p:spPr>
          <a:xfrm>
            <a:off x="8214014" y="3856567"/>
            <a:ext cx="1695449" cy="9002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ea typeface="+mn-lt"/>
                <a:cs typeface="+mn-lt"/>
              </a:rPr>
              <a:t>Collection Details</a:t>
            </a:r>
            <a:endParaRPr lang="en-US" b="1" dirty="0"/>
          </a:p>
          <a:p>
            <a:endParaRPr lang="en-US" sz="1050" b="1" dirty="0">
              <a:cs typeface="Calibri"/>
            </a:endParaRPr>
          </a:p>
          <a:p>
            <a:r>
              <a:rPr lang="en-US" sz="1050" dirty="0">
                <a:cs typeface="Calibri"/>
              </a:rPr>
              <a:t>Address: </a:t>
            </a:r>
            <a:r>
              <a:rPr lang="en-US" sz="1050" dirty="0" err="1">
                <a:cs typeface="Calibri"/>
              </a:rPr>
              <a:t>xxxx</a:t>
            </a:r>
            <a:endParaRPr lang="en-US" sz="1050">
              <a:cs typeface="Calibri"/>
            </a:endParaRPr>
          </a:p>
          <a:p>
            <a:r>
              <a:rPr lang="en-US" sz="1050" dirty="0">
                <a:cs typeface="Calibri"/>
              </a:rPr>
              <a:t>Date: xx/xx/</a:t>
            </a:r>
            <a:r>
              <a:rPr lang="en-US" sz="1050" dirty="0" err="1">
                <a:cs typeface="Calibri"/>
              </a:rPr>
              <a:t>xxxx</a:t>
            </a:r>
            <a:endParaRPr lang="en-US" sz="1050">
              <a:cs typeface="Calibri"/>
            </a:endParaRPr>
          </a:p>
          <a:p>
            <a:r>
              <a:rPr lang="en-US" sz="1050" dirty="0">
                <a:cs typeface="Calibri"/>
              </a:rPr>
              <a:t>Time: </a:t>
            </a:r>
            <a:r>
              <a:rPr lang="en-US" sz="1050" dirty="0" err="1">
                <a:cs typeface="Calibri"/>
              </a:rPr>
              <a:t>xx:xx</a:t>
            </a:r>
            <a:endParaRPr lang="en-US" sz="1050" dirty="0"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FB798E-B81A-4238-8145-953980862F59}"/>
              </a:ext>
            </a:extLst>
          </p:cNvPr>
          <p:cNvSpPr txBox="1"/>
          <p:nvPr/>
        </p:nvSpPr>
        <p:spPr>
          <a:xfrm>
            <a:off x="4724400" y="320040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COLLECTION STATE: </a:t>
            </a:r>
            <a:r>
              <a:rPr lang="en-US" b="1" dirty="0">
                <a:solidFill>
                  <a:schemeClr val="accent6"/>
                </a:solidFill>
                <a:cs typeface="Calibri"/>
              </a:rPr>
              <a:t>SUCCESFULL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05DEE0-C853-46AD-A899-CC20600F028A}"/>
              </a:ext>
            </a:extLst>
          </p:cNvPr>
          <p:cNvCxnSpPr/>
          <p:nvPr/>
        </p:nvCxnSpPr>
        <p:spPr>
          <a:xfrm>
            <a:off x="6729843" y="3612572"/>
            <a:ext cx="1298864" cy="86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5AB8F26-540D-4A7B-94C4-B632B455E8CB}"/>
              </a:ext>
            </a:extLst>
          </p:cNvPr>
          <p:cNvSpPr/>
          <p:nvPr/>
        </p:nvSpPr>
        <p:spPr>
          <a:xfrm>
            <a:off x="4655993" y="3114674"/>
            <a:ext cx="2043544" cy="9178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71D78F-7F7B-4FB1-A54E-3BDD24310753}"/>
              </a:ext>
            </a:extLst>
          </p:cNvPr>
          <p:cNvCxnSpPr/>
          <p:nvPr/>
        </p:nvCxnSpPr>
        <p:spPr>
          <a:xfrm>
            <a:off x="2893867" y="2859230"/>
            <a:ext cx="1749135" cy="5715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61520C-225F-44F2-992C-D4EDE278EC5F}"/>
              </a:ext>
            </a:extLst>
          </p:cNvPr>
          <p:cNvCxnSpPr/>
          <p:nvPr/>
        </p:nvCxnSpPr>
        <p:spPr>
          <a:xfrm flipH="1">
            <a:off x="2889537" y="3703492"/>
            <a:ext cx="1757797" cy="5022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4" descr="Checkmark with solid fill">
            <a:extLst>
              <a:ext uri="{FF2B5EF4-FFF2-40B4-BE49-F238E27FC236}">
                <a16:creationId xmlns:a16="http://schemas.microsoft.com/office/drawing/2014/main" id="{7C989DC1-2F97-454F-88FF-39182361DD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19800" y="3413413"/>
            <a:ext cx="542060" cy="550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222391-8570-4A16-A0EB-D53050103FF3}"/>
              </a:ext>
            </a:extLst>
          </p:cNvPr>
          <p:cNvSpPr txBox="1"/>
          <p:nvPr/>
        </p:nvSpPr>
        <p:spPr>
          <a:xfrm>
            <a:off x="3624696" y="1347355"/>
            <a:ext cx="6951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 Provider and buyer exchange item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successfully</a:t>
            </a:r>
            <a:endParaRPr lang="en-US" b="1" dirty="0" err="1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413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711E-1338-46BD-8B4F-CF37778F7AC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End </a:t>
            </a:r>
            <a:r>
              <a:rPr lang="en-US" dirty="0">
                <a:ea typeface="+mj-lt"/>
                <a:cs typeface="+mj-lt"/>
              </a:rPr>
              <a:t>of renting period (app countdown)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A3C8A-00E5-4DA2-BEA0-B371E094999B}"/>
              </a:ext>
            </a:extLst>
          </p:cNvPr>
          <p:cNvSpPr txBox="1"/>
          <p:nvPr/>
        </p:nvSpPr>
        <p:spPr>
          <a:xfrm>
            <a:off x="8290984" y="31263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RENT IT</a:t>
            </a:r>
          </a:p>
        </p:txBody>
      </p:sp>
      <p:pic>
        <p:nvPicPr>
          <p:cNvPr id="3" name="Graphic 3" descr="Hourglass 30% outline">
            <a:extLst>
              <a:ext uri="{FF2B5EF4-FFF2-40B4-BE49-F238E27FC236}">
                <a16:creationId xmlns:a16="http://schemas.microsoft.com/office/drawing/2014/main" id="{6D603638-DDD8-48BF-B719-A5A6E9130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1268" y="2845983"/>
            <a:ext cx="559378" cy="5593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FC0B9D-7E9A-42E6-BDEB-3D7C6BF61D17}"/>
              </a:ext>
            </a:extLst>
          </p:cNvPr>
          <p:cNvSpPr txBox="1"/>
          <p:nvPr/>
        </p:nvSpPr>
        <p:spPr>
          <a:xfrm>
            <a:off x="9910382" y="3431679"/>
            <a:ext cx="194219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Borrowing period elapses</a:t>
            </a:r>
            <a:r>
              <a:rPr lang="en-US" sz="1600" dirty="0">
                <a:cs typeface="Calibri"/>
              </a:rPr>
              <a:t> (in this case a </a:t>
            </a:r>
            <a:r>
              <a:rPr lang="en-US" sz="1600" b="1" dirty="0">
                <a:cs typeface="Calibri"/>
              </a:rPr>
              <a:t>week</a:t>
            </a:r>
            <a:r>
              <a:rPr lang="en-US" sz="1600" dirty="0">
                <a:cs typeface="Calibri"/>
              </a:rPr>
              <a:t>)</a:t>
            </a:r>
          </a:p>
        </p:txBody>
      </p:sp>
      <p:pic>
        <p:nvPicPr>
          <p:cNvPr id="13" name="Graphic 16" descr="Flip calendar outline">
            <a:extLst>
              <a:ext uri="{FF2B5EF4-FFF2-40B4-BE49-F238E27FC236}">
                <a16:creationId xmlns:a16="http://schemas.microsoft.com/office/drawing/2014/main" id="{B16EFB82-6FA0-4B67-B789-E0AC7B788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2841" y="3432175"/>
            <a:ext cx="797984" cy="7979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2283C2-6D51-4306-8EB6-F1783CEC7F46}"/>
              </a:ext>
            </a:extLst>
          </p:cNvPr>
          <p:cNvSpPr txBox="1"/>
          <p:nvPr/>
        </p:nvSpPr>
        <p:spPr>
          <a:xfrm>
            <a:off x="8343900" y="4248150"/>
            <a:ext cx="9863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DAYS LEFT TO RETURN ITEM</a:t>
            </a:r>
          </a:p>
        </p:txBody>
      </p:sp>
      <p:pic>
        <p:nvPicPr>
          <p:cNvPr id="5" name="Graphic 10" descr="Woman with solid fill">
            <a:extLst>
              <a:ext uri="{FF2B5EF4-FFF2-40B4-BE49-F238E27FC236}">
                <a16:creationId xmlns:a16="http://schemas.microsoft.com/office/drawing/2014/main" id="{C316398F-0FFF-4E19-82CD-E099966DC6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8217" y="2310822"/>
            <a:ext cx="914400" cy="914400"/>
          </a:xfrm>
          <a:prstGeom prst="rect">
            <a:avLst/>
          </a:prstGeom>
        </p:spPr>
      </p:pic>
      <p:pic>
        <p:nvPicPr>
          <p:cNvPr id="7" name="Graphic 11" descr="Woman outline">
            <a:extLst>
              <a:ext uri="{FF2B5EF4-FFF2-40B4-BE49-F238E27FC236}">
                <a16:creationId xmlns:a16="http://schemas.microsoft.com/office/drawing/2014/main" id="{CBCE972A-A3C1-420C-8206-380698DCA2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0335" y="4704100"/>
            <a:ext cx="914400" cy="914400"/>
          </a:xfrm>
          <a:prstGeom prst="rect">
            <a:avLst/>
          </a:prstGeom>
        </p:spPr>
      </p:pic>
      <p:pic>
        <p:nvPicPr>
          <p:cNvPr id="9" name="Graphic 20" descr="Handbag outline">
            <a:extLst>
              <a:ext uri="{FF2B5EF4-FFF2-40B4-BE49-F238E27FC236}">
                <a16:creationId xmlns:a16="http://schemas.microsoft.com/office/drawing/2014/main" id="{03EE368E-8E76-4AF5-9497-D7E8210A9E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30842" y="5027372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363ADF2-850F-43D0-B53E-95FA639A4220}"/>
              </a:ext>
            </a:extLst>
          </p:cNvPr>
          <p:cNvSpPr txBox="1"/>
          <p:nvPr/>
        </p:nvSpPr>
        <p:spPr>
          <a:xfrm>
            <a:off x="4092286" y="3347605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Notification about the  countdown of the rented product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180E89-65E3-4DD3-B563-77B744075BE8}"/>
              </a:ext>
            </a:extLst>
          </p:cNvPr>
          <p:cNvSpPr/>
          <p:nvPr/>
        </p:nvSpPr>
        <p:spPr>
          <a:xfrm>
            <a:off x="4018683" y="3227243"/>
            <a:ext cx="2810740" cy="1114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E8A35E-FE8D-4F1B-A52F-DB6DB952C1E3}"/>
              </a:ext>
            </a:extLst>
          </p:cNvPr>
          <p:cNvCxnSpPr/>
          <p:nvPr/>
        </p:nvCxnSpPr>
        <p:spPr>
          <a:xfrm flipH="1">
            <a:off x="6825093" y="3837708"/>
            <a:ext cx="1220933" cy="173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3" descr="Alarm Ringing outline">
            <a:extLst>
              <a:ext uri="{FF2B5EF4-FFF2-40B4-BE49-F238E27FC236}">
                <a16:creationId xmlns:a16="http://schemas.microsoft.com/office/drawing/2014/main" id="{3EFA355E-F32C-4766-B4B9-F9779B404C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98027" y="2357005"/>
            <a:ext cx="914400" cy="914400"/>
          </a:xfrm>
          <a:prstGeom prst="rect">
            <a:avLst/>
          </a:prstGeom>
        </p:spPr>
      </p:pic>
      <p:pic>
        <p:nvPicPr>
          <p:cNvPr id="36" name="Graphic 36" descr="Badge 1 with solid fill">
            <a:extLst>
              <a:ext uri="{FF2B5EF4-FFF2-40B4-BE49-F238E27FC236}">
                <a16:creationId xmlns:a16="http://schemas.microsoft.com/office/drawing/2014/main" id="{A7784BFE-E6F5-492B-B677-F51657AC31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91549" y="3742458"/>
            <a:ext cx="308265" cy="308265"/>
          </a:xfrm>
          <a:prstGeom prst="rect">
            <a:avLst/>
          </a:prstGeom>
        </p:spPr>
      </p:pic>
      <p:pic>
        <p:nvPicPr>
          <p:cNvPr id="39" name="Graphic 5" descr="Smart Phone with solid fill">
            <a:extLst>
              <a:ext uri="{FF2B5EF4-FFF2-40B4-BE49-F238E27FC236}">
                <a16:creationId xmlns:a16="http://schemas.microsoft.com/office/drawing/2014/main" id="{F589223E-F16C-46B0-9A3F-B5A66294F33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56126" y="2451292"/>
            <a:ext cx="3033952" cy="303395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92F9B7-540B-40C9-8378-381E5986F182}"/>
              </a:ext>
            </a:extLst>
          </p:cNvPr>
          <p:cNvCxnSpPr/>
          <p:nvPr/>
        </p:nvCxnSpPr>
        <p:spPr>
          <a:xfrm flipH="1">
            <a:off x="2914650" y="4010025"/>
            <a:ext cx="1076325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E0F482-CF8B-429C-96E0-0F2924346563}"/>
              </a:ext>
            </a:extLst>
          </p:cNvPr>
          <p:cNvCxnSpPr/>
          <p:nvPr/>
        </p:nvCxnSpPr>
        <p:spPr>
          <a:xfrm flipH="1" flipV="1">
            <a:off x="2771775" y="2990850"/>
            <a:ext cx="1209675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0ADA93-EA1A-48ED-BC99-2E4E0267D9E6}"/>
              </a:ext>
            </a:extLst>
          </p:cNvPr>
          <p:cNvSpPr txBox="1"/>
          <p:nvPr/>
        </p:nvSpPr>
        <p:spPr>
          <a:xfrm>
            <a:off x="1735379" y="33116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provider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F53D9-1EF2-4D5C-ACE9-57754E88B605}"/>
              </a:ext>
            </a:extLst>
          </p:cNvPr>
          <p:cNvSpPr txBox="1"/>
          <p:nvPr/>
        </p:nvSpPr>
        <p:spPr>
          <a:xfrm>
            <a:off x="2145723" y="56570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buyer</a:t>
            </a:r>
          </a:p>
        </p:txBody>
      </p:sp>
    </p:spTree>
    <p:extLst>
      <p:ext uri="{BB962C8B-B14F-4D97-AF65-F5344CB8AC3E}">
        <p14:creationId xmlns:p14="http://schemas.microsoft.com/office/powerpoint/2010/main" val="370031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711E-1338-46BD-8B4F-CF37778F7AC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Item </a:t>
            </a:r>
            <a:r>
              <a:rPr lang="en-US" b="1" dirty="0">
                <a:ea typeface="+mj-lt"/>
                <a:cs typeface="+mj-lt"/>
              </a:rPr>
              <a:t>exchange</a:t>
            </a:r>
            <a:r>
              <a:rPr lang="en-US" dirty="0">
                <a:ea typeface="+mj-lt"/>
                <a:cs typeface="+mj-lt"/>
              </a:rPr>
              <a:t> (buyer return) - part 1</a:t>
            </a:r>
          </a:p>
        </p:txBody>
      </p:sp>
      <p:pic>
        <p:nvPicPr>
          <p:cNvPr id="10" name="Graphic 10" descr="Woman with solid fill">
            <a:extLst>
              <a:ext uri="{FF2B5EF4-FFF2-40B4-BE49-F238E27FC236}">
                <a16:creationId xmlns:a16="http://schemas.microsoft.com/office/drawing/2014/main" id="{4865D72A-005A-46B0-8AED-0DA79C2A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8483" y="2357967"/>
            <a:ext cx="914400" cy="914400"/>
          </a:xfrm>
          <a:prstGeom prst="rect">
            <a:avLst/>
          </a:prstGeom>
        </p:spPr>
      </p:pic>
      <p:pic>
        <p:nvPicPr>
          <p:cNvPr id="11" name="Graphic 11" descr="Woman outline">
            <a:extLst>
              <a:ext uri="{FF2B5EF4-FFF2-40B4-BE49-F238E27FC236}">
                <a16:creationId xmlns:a16="http://schemas.microsoft.com/office/drawing/2014/main" id="{7750B833-A3B3-43F3-90CE-2FD1F8EF0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7040" y="3864168"/>
            <a:ext cx="914400" cy="914400"/>
          </a:xfrm>
          <a:prstGeom prst="rect">
            <a:avLst/>
          </a:prstGeom>
        </p:spPr>
      </p:pic>
      <p:pic>
        <p:nvPicPr>
          <p:cNvPr id="20" name="Graphic 20" descr="Handbag outline">
            <a:extLst>
              <a:ext uri="{FF2B5EF4-FFF2-40B4-BE49-F238E27FC236}">
                <a16:creationId xmlns:a16="http://schemas.microsoft.com/office/drawing/2014/main" id="{AFA55E5F-441A-48AE-BF79-BC3010269C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6237" y="2567227"/>
            <a:ext cx="787400" cy="7768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57F78C-0866-4FD4-BA6E-D8BFA6E2AD6A}"/>
              </a:ext>
            </a:extLst>
          </p:cNvPr>
          <p:cNvSpPr txBox="1"/>
          <p:nvPr/>
        </p:nvSpPr>
        <p:spPr>
          <a:xfrm>
            <a:off x="2031423" y="48379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buyer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291BD1-260A-4E35-B35A-00B194110D84}"/>
              </a:ext>
            </a:extLst>
          </p:cNvPr>
          <p:cNvSpPr txBox="1"/>
          <p:nvPr/>
        </p:nvSpPr>
        <p:spPr>
          <a:xfrm>
            <a:off x="2033829" y="32788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provider</a:t>
            </a:r>
          </a:p>
        </p:txBody>
      </p:sp>
      <p:pic>
        <p:nvPicPr>
          <p:cNvPr id="15" name="Graphic 5" descr="Smart Phone with solid fill">
            <a:extLst>
              <a:ext uri="{FF2B5EF4-FFF2-40B4-BE49-F238E27FC236}">
                <a16:creationId xmlns:a16="http://schemas.microsoft.com/office/drawing/2014/main" id="{AAF1E583-A028-4319-B75E-8B9F163C8B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6126" y="2451292"/>
            <a:ext cx="3033952" cy="30339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FEAADC-DA8B-4CA0-ABB1-322583EF6679}"/>
              </a:ext>
            </a:extLst>
          </p:cNvPr>
          <p:cNvSpPr txBox="1"/>
          <p:nvPr/>
        </p:nvSpPr>
        <p:spPr>
          <a:xfrm>
            <a:off x="8290984" y="30483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RENT IT</a:t>
            </a:r>
          </a:p>
        </p:txBody>
      </p:sp>
      <p:pic>
        <p:nvPicPr>
          <p:cNvPr id="27" name="Graphic 20" descr="Handbag outline">
            <a:extLst>
              <a:ext uri="{FF2B5EF4-FFF2-40B4-BE49-F238E27FC236}">
                <a16:creationId xmlns:a16="http://schemas.microsoft.com/office/drawing/2014/main" id="{0AE5F590-35F6-49E6-B2BF-515D3A393A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06401" y="3337887"/>
            <a:ext cx="472788" cy="47278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5B00B8D-C9EA-49FC-93C9-D7B975300C2C}"/>
              </a:ext>
            </a:extLst>
          </p:cNvPr>
          <p:cNvSpPr txBox="1"/>
          <p:nvPr/>
        </p:nvSpPr>
        <p:spPr>
          <a:xfrm>
            <a:off x="8214014" y="3856567"/>
            <a:ext cx="1695449" cy="9002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ea typeface="+mn-lt"/>
                <a:cs typeface="+mn-lt"/>
              </a:rPr>
              <a:t>Collection Details</a:t>
            </a:r>
            <a:endParaRPr lang="en-US" b="1" dirty="0"/>
          </a:p>
          <a:p>
            <a:endParaRPr lang="en-US" sz="1050" b="1" dirty="0">
              <a:cs typeface="Calibri"/>
            </a:endParaRPr>
          </a:p>
          <a:p>
            <a:r>
              <a:rPr lang="en-US" sz="1050" dirty="0">
                <a:cs typeface="Calibri"/>
              </a:rPr>
              <a:t>Address: </a:t>
            </a:r>
            <a:r>
              <a:rPr lang="en-US" sz="1050" dirty="0" err="1">
                <a:cs typeface="Calibri"/>
              </a:rPr>
              <a:t>xxxx</a:t>
            </a:r>
            <a:endParaRPr lang="en-US" sz="1050">
              <a:cs typeface="Calibri"/>
            </a:endParaRPr>
          </a:p>
          <a:p>
            <a:r>
              <a:rPr lang="en-US" sz="1050" dirty="0">
                <a:cs typeface="Calibri"/>
              </a:rPr>
              <a:t>Date: xx/xx/</a:t>
            </a:r>
            <a:r>
              <a:rPr lang="en-US" sz="1050" dirty="0" err="1">
                <a:cs typeface="Calibri"/>
              </a:rPr>
              <a:t>xxxx</a:t>
            </a:r>
            <a:endParaRPr lang="en-US" sz="1050" dirty="0">
              <a:cs typeface="Calibri"/>
            </a:endParaRPr>
          </a:p>
          <a:p>
            <a:r>
              <a:rPr lang="en-US" sz="1050" dirty="0">
                <a:cs typeface="Calibri"/>
              </a:rPr>
              <a:t>Time: </a:t>
            </a:r>
            <a:r>
              <a:rPr lang="en-US" sz="1050" dirty="0" err="1">
                <a:cs typeface="Calibri"/>
              </a:rPr>
              <a:t>xx:xx</a:t>
            </a:r>
            <a:endParaRPr lang="en-US" sz="1050" dirty="0"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FB798E-B81A-4238-8145-953980862F59}"/>
              </a:ext>
            </a:extLst>
          </p:cNvPr>
          <p:cNvSpPr txBox="1"/>
          <p:nvPr/>
        </p:nvSpPr>
        <p:spPr>
          <a:xfrm>
            <a:off x="4724400" y="320040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RETURN STATE: </a:t>
            </a:r>
            <a:r>
              <a:rPr lang="en-US" b="1" dirty="0">
                <a:solidFill>
                  <a:schemeClr val="accent6"/>
                </a:solidFill>
                <a:cs typeface="Calibri"/>
              </a:rPr>
              <a:t>SUCCESFULL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05DEE0-C853-46AD-A899-CC20600F028A}"/>
              </a:ext>
            </a:extLst>
          </p:cNvPr>
          <p:cNvCxnSpPr/>
          <p:nvPr/>
        </p:nvCxnSpPr>
        <p:spPr>
          <a:xfrm>
            <a:off x="6729843" y="3612572"/>
            <a:ext cx="1298864" cy="86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5AB8F26-540D-4A7B-94C4-B632B455E8CB}"/>
              </a:ext>
            </a:extLst>
          </p:cNvPr>
          <p:cNvSpPr/>
          <p:nvPr/>
        </p:nvSpPr>
        <p:spPr>
          <a:xfrm>
            <a:off x="4655993" y="3114674"/>
            <a:ext cx="2043544" cy="9178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71D78F-7F7B-4FB1-A54E-3BDD24310753}"/>
              </a:ext>
            </a:extLst>
          </p:cNvPr>
          <p:cNvCxnSpPr/>
          <p:nvPr/>
        </p:nvCxnSpPr>
        <p:spPr>
          <a:xfrm>
            <a:off x="2893867" y="2859230"/>
            <a:ext cx="1749135" cy="5715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61520C-225F-44F2-992C-D4EDE278EC5F}"/>
              </a:ext>
            </a:extLst>
          </p:cNvPr>
          <p:cNvCxnSpPr/>
          <p:nvPr/>
        </p:nvCxnSpPr>
        <p:spPr>
          <a:xfrm flipH="1">
            <a:off x="2889537" y="3703492"/>
            <a:ext cx="1757797" cy="5022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4" descr="Checkmark with solid fill">
            <a:extLst>
              <a:ext uri="{FF2B5EF4-FFF2-40B4-BE49-F238E27FC236}">
                <a16:creationId xmlns:a16="http://schemas.microsoft.com/office/drawing/2014/main" id="{7C989DC1-2F97-454F-88FF-39182361DD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19800" y="3413413"/>
            <a:ext cx="542060" cy="550719"/>
          </a:xfrm>
          <a:prstGeom prst="rect">
            <a:avLst/>
          </a:prstGeom>
        </p:spPr>
      </p:pic>
      <p:sp>
        <p:nvSpPr>
          <p:cNvPr id="5" name="Arrow: Circular 4">
            <a:extLst>
              <a:ext uri="{FF2B5EF4-FFF2-40B4-BE49-F238E27FC236}">
                <a16:creationId xmlns:a16="http://schemas.microsoft.com/office/drawing/2014/main" id="{A6708BBD-60F7-4A25-A364-4E1CEB5FC3F2}"/>
              </a:ext>
            </a:extLst>
          </p:cNvPr>
          <p:cNvSpPr/>
          <p:nvPr/>
        </p:nvSpPr>
        <p:spPr>
          <a:xfrm rot="-4920000">
            <a:off x="206305" y="2854324"/>
            <a:ext cx="1616291" cy="1738553"/>
          </a:xfrm>
          <a:prstGeom prst="circular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20" descr="Handbag outline">
            <a:extLst>
              <a:ext uri="{FF2B5EF4-FFF2-40B4-BE49-F238E27FC236}">
                <a16:creationId xmlns:a16="http://schemas.microsoft.com/office/drawing/2014/main" id="{65BEA42B-B433-4CDF-9A58-FC30BDEB10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2763" y="4031741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B7EE3-012E-42B1-B5D0-3BA1BBF3D878}"/>
              </a:ext>
            </a:extLst>
          </p:cNvPr>
          <p:cNvSpPr txBox="1"/>
          <p:nvPr/>
        </p:nvSpPr>
        <p:spPr>
          <a:xfrm>
            <a:off x="3624696" y="1347355"/>
            <a:ext cx="6951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Provider and buyer meet and exchange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successfully</a:t>
            </a:r>
          </a:p>
        </p:txBody>
      </p:sp>
    </p:spTree>
    <p:extLst>
      <p:ext uri="{BB962C8B-B14F-4D97-AF65-F5344CB8AC3E}">
        <p14:creationId xmlns:p14="http://schemas.microsoft.com/office/powerpoint/2010/main" val="165067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711E-1338-46BD-8B4F-CF37778F7AC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Item </a:t>
            </a:r>
            <a:r>
              <a:rPr lang="en-US" b="1" dirty="0">
                <a:ea typeface="+mj-lt"/>
                <a:cs typeface="+mj-lt"/>
              </a:rPr>
              <a:t>exchange</a:t>
            </a:r>
            <a:r>
              <a:rPr lang="en-US" dirty="0">
                <a:ea typeface="+mj-lt"/>
                <a:cs typeface="+mj-lt"/>
              </a:rPr>
              <a:t> (buyer return) - part 2</a:t>
            </a:r>
          </a:p>
        </p:txBody>
      </p:sp>
      <p:pic>
        <p:nvPicPr>
          <p:cNvPr id="10" name="Graphic 10" descr="Woman with solid fill">
            <a:extLst>
              <a:ext uri="{FF2B5EF4-FFF2-40B4-BE49-F238E27FC236}">
                <a16:creationId xmlns:a16="http://schemas.microsoft.com/office/drawing/2014/main" id="{4865D72A-005A-46B0-8AED-0DA79C2A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8483" y="2357967"/>
            <a:ext cx="914400" cy="914400"/>
          </a:xfrm>
          <a:prstGeom prst="rect">
            <a:avLst/>
          </a:prstGeom>
        </p:spPr>
      </p:pic>
      <p:pic>
        <p:nvPicPr>
          <p:cNvPr id="11" name="Graphic 11" descr="Woman outline">
            <a:extLst>
              <a:ext uri="{FF2B5EF4-FFF2-40B4-BE49-F238E27FC236}">
                <a16:creationId xmlns:a16="http://schemas.microsoft.com/office/drawing/2014/main" id="{7750B833-A3B3-43F3-90CE-2FD1F8EF0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7040" y="3864168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57F78C-0866-4FD4-BA6E-D8BFA6E2AD6A}"/>
              </a:ext>
            </a:extLst>
          </p:cNvPr>
          <p:cNvSpPr txBox="1"/>
          <p:nvPr/>
        </p:nvSpPr>
        <p:spPr>
          <a:xfrm>
            <a:off x="2031423" y="48379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buyer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291BD1-260A-4E35-B35A-00B194110D84}"/>
              </a:ext>
            </a:extLst>
          </p:cNvPr>
          <p:cNvSpPr txBox="1"/>
          <p:nvPr/>
        </p:nvSpPr>
        <p:spPr>
          <a:xfrm>
            <a:off x="2033829" y="32788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provider</a:t>
            </a:r>
          </a:p>
        </p:txBody>
      </p:sp>
      <p:pic>
        <p:nvPicPr>
          <p:cNvPr id="21" name="Graphic 21" descr="Pound outline">
            <a:extLst>
              <a:ext uri="{FF2B5EF4-FFF2-40B4-BE49-F238E27FC236}">
                <a16:creationId xmlns:a16="http://schemas.microsoft.com/office/drawing/2014/main" id="{299F12D6-1E81-4212-A0D1-112757808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0807" y="5614745"/>
            <a:ext cx="423719" cy="3804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9BE1C8-1B5E-46C6-9536-6238D98FF097}"/>
              </a:ext>
            </a:extLst>
          </p:cNvPr>
          <p:cNvSpPr txBox="1"/>
          <p:nvPr/>
        </p:nvSpPr>
        <p:spPr>
          <a:xfrm>
            <a:off x="4477256" y="4696721"/>
            <a:ext cx="26035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Overdue </a:t>
            </a:r>
            <a:r>
              <a:rPr lang="en-US" dirty="0">
                <a:cs typeface="Calibri"/>
              </a:rPr>
              <a:t>transaction </a:t>
            </a:r>
            <a:r>
              <a:rPr lang="en-US" b="1" dirty="0">
                <a:cs typeface="Calibri"/>
              </a:rPr>
              <a:t>fee</a:t>
            </a:r>
            <a:r>
              <a:rPr lang="en-US" dirty="0">
                <a:cs typeface="Calibri"/>
              </a:rPr>
              <a:t> is charged (per day) until items is returned</a:t>
            </a:r>
          </a:p>
        </p:txBody>
      </p:sp>
      <p:pic>
        <p:nvPicPr>
          <p:cNvPr id="15" name="Graphic 5" descr="Smart Phone with solid fill">
            <a:extLst>
              <a:ext uri="{FF2B5EF4-FFF2-40B4-BE49-F238E27FC236}">
                <a16:creationId xmlns:a16="http://schemas.microsoft.com/office/drawing/2014/main" id="{AAF1E583-A028-4319-B75E-8B9F163C8B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6126" y="2451292"/>
            <a:ext cx="3033952" cy="30339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FEAADC-DA8B-4CA0-ABB1-322583EF6679}"/>
              </a:ext>
            </a:extLst>
          </p:cNvPr>
          <p:cNvSpPr txBox="1"/>
          <p:nvPr/>
        </p:nvSpPr>
        <p:spPr>
          <a:xfrm>
            <a:off x="8290984" y="30483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RENT IT</a:t>
            </a:r>
          </a:p>
        </p:txBody>
      </p:sp>
      <p:pic>
        <p:nvPicPr>
          <p:cNvPr id="27" name="Graphic 20" descr="Handbag outline">
            <a:extLst>
              <a:ext uri="{FF2B5EF4-FFF2-40B4-BE49-F238E27FC236}">
                <a16:creationId xmlns:a16="http://schemas.microsoft.com/office/drawing/2014/main" id="{0AE5F590-35F6-49E6-B2BF-515D3A393A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06401" y="3337887"/>
            <a:ext cx="472788" cy="47278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5B00B8D-C9EA-49FC-93C9-D7B975300C2C}"/>
              </a:ext>
            </a:extLst>
          </p:cNvPr>
          <p:cNvSpPr txBox="1"/>
          <p:nvPr/>
        </p:nvSpPr>
        <p:spPr>
          <a:xfrm>
            <a:off x="8214014" y="3867150"/>
            <a:ext cx="1452995" cy="9175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ea typeface="+mn-lt"/>
                <a:cs typeface="+mn-lt"/>
              </a:rPr>
              <a:t>Collection Details</a:t>
            </a:r>
            <a:endParaRPr lang="en-US" b="1" dirty="0"/>
          </a:p>
          <a:p>
            <a:endParaRPr lang="en-US" sz="1050" b="1" dirty="0">
              <a:cs typeface="Calibri"/>
            </a:endParaRPr>
          </a:p>
          <a:p>
            <a:r>
              <a:rPr lang="en-US" sz="1050" dirty="0">
                <a:cs typeface="Calibri"/>
              </a:rPr>
              <a:t>Address: </a:t>
            </a:r>
            <a:r>
              <a:rPr lang="en-US" sz="1050" dirty="0" err="1">
                <a:cs typeface="Calibri"/>
              </a:rPr>
              <a:t>xxxx</a:t>
            </a:r>
            <a:endParaRPr lang="en-US" sz="1050">
              <a:cs typeface="Calibri"/>
            </a:endParaRPr>
          </a:p>
          <a:p>
            <a:r>
              <a:rPr lang="en-US" sz="1050" dirty="0">
                <a:cs typeface="Calibri"/>
              </a:rPr>
              <a:t>Date: xx/xx/</a:t>
            </a:r>
            <a:r>
              <a:rPr lang="en-US" sz="1050" dirty="0" err="1">
                <a:cs typeface="Calibri"/>
              </a:rPr>
              <a:t>xxxx</a:t>
            </a:r>
            <a:endParaRPr lang="en-US" sz="1050">
              <a:cs typeface="Calibri"/>
            </a:endParaRPr>
          </a:p>
          <a:p>
            <a:r>
              <a:rPr lang="en-US" sz="1050" dirty="0">
                <a:cs typeface="Calibri"/>
              </a:rPr>
              <a:t>Time: </a:t>
            </a:r>
            <a:r>
              <a:rPr lang="en-US" sz="1050" dirty="0" err="1">
                <a:cs typeface="Calibri"/>
              </a:rPr>
              <a:t>xx:xx</a:t>
            </a:r>
            <a:endParaRPr lang="en-US" sz="1050" dirty="0"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FB798E-B81A-4238-8145-953980862F59}"/>
              </a:ext>
            </a:extLst>
          </p:cNvPr>
          <p:cNvSpPr txBox="1"/>
          <p:nvPr/>
        </p:nvSpPr>
        <p:spPr>
          <a:xfrm>
            <a:off x="4724400" y="320040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RETURN STATE: </a:t>
            </a:r>
            <a:r>
              <a:rPr lang="en-US" b="1" dirty="0">
                <a:cs typeface="Calibri"/>
              </a:rPr>
              <a:t>UNSUCCESFULL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05DEE0-C853-46AD-A899-CC20600F028A}"/>
              </a:ext>
            </a:extLst>
          </p:cNvPr>
          <p:cNvCxnSpPr/>
          <p:nvPr/>
        </p:nvCxnSpPr>
        <p:spPr>
          <a:xfrm>
            <a:off x="6729843" y="3612572"/>
            <a:ext cx="1298864" cy="86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5AB8F26-540D-4A7B-94C4-B632B455E8CB}"/>
              </a:ext>
            </a:extLst>
          </p:cNvPr>
          <p:cNvSpPr/>
          <p:nvPr/>
        </p:nvSpPr>
        <p:spPr>
          <a:xfrm>
            <a:off x="4655993" y="3114674"/>
            <a:ext cx="2043544" cy="9178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71D78F-7F7B-4FB1-A54E-3BDD24310753}"/>
              </a:ext>
            </a:extLst>
          </p:cNvPr>
          <p:cNvCxnSpPr/>
          <p:nvPr/>
        </p:nvCxnSpPr>
        <p:spPr>
          <a:xfrm>
            <a:off x="2893867" y="2859230"/>
            <a:ext cx="1749135" cy="5715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61520C-225F-44F2-992C-D4EDE278EC5F}"/>
              </a:ext>
            </a:extLst>
          </p:cNvPr>
          <p:cNvCxnSpPr/>
          <p:nvPr/>
        </p:nvCxnSpPr>
        <p:spPr>
          <a:xfrm flipH="1">
            <a:off x="2889537" y="3703492"/>
            <a:ext cx="1757797" cy="5022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5" descr="Close with solid fill">
            <a:extLst>
              <a:ext uri="{FF2B5EF4-FFF2-40B4-BE49-F238E27FC236}">
                <a16:creationId xmlns:a16="http://schemas.microsoft.com/office/drawing/2014/main" id="{E4D7AB20-D06A-4097-8708-4C33AAC090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27618" y="3465368"/>
            <a:ext cx="498764" cy="4987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FE1231-C0B5-43F8-B58F-E38C57A33375}"/>
              </a:ext>
            </a:extLst>
          </p:cNvPr>
          <p:cNvCxnSpPr/>
          <p:nvPr/>
        </p:nvCxnSpPr>
        <p:spPr>
          <a:xfrm flipH="1" flipV="1">
            <a:off x="2764847" y="4635210"/>
            <a:ext cx="5233555" cy="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20" descr="Handbag outline">
            <a:extLst>
              <a:ext uri="{FF2B5EF4-FFF2-40B4-BE49-F238E27FC236}">
                <a16:creationId xmlns:a16="http://schemas.microsoft.com/office/drawing/2014/main" id="{D44FFC3D-2102-420F-BA04-6E10071ADA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9206" y="4033500"/>
            <a:ext cx="801832" cy="801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87474C-FD73-4687-8729-3704675AB63E}"/>
              </a:ext>
            </a:extLst>
          </p:cNvPr>
          <p:cNvSpPr txBox="1"/>
          <p:nvPr/>
        </p:nvSpPr>
        <p:spPr>
          <a:xfrm>
            <a:off x="3624696" y="1347355"/>
            <a:ext cx="6951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buyer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doesn't show up at the meet exchange </a:t>
            </a:r>
            <a:endParaRPr lang="en-US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12" name="Graphic 13" descr="Close outline">
            <a:extLst>
              <a:ext uri="{FF2B5EF4-FFF2-40B4-BE49-F238E27FC236}">
                <a16:creationId xmlns:a16="http://schemas.microsoft.com/office/drawing/2014/main" id="{0B236FB6-CDFA-4229-80F9-BD0F9DA052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72936" y="3569277"/>
            <a:ext cx="1503218" cy="15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3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711E-1338-46BD-8B4F-CF37778F7AC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Item </a:t>
            </a:r>
            <a:r>
              <a:rPr lang="en-US" b="1" dirty="0">
                <a:ea typeface="+mj-lt"/>
                <a:cs typeface="+mj-lt"/>
              </a:rPr>
              <a:t>exchange</a:t>
            </a:r>
            <a:r>
              <a:rPr lang="en-US" dirty="0">
                <a:ea typeface="+mj-lt"/>
                <a:cs typeface="+mj-lt"/>
              </a:rPr>
              <a:t> (buyer return) - part 3</a:t>
            </a:r>
          </a:p>
        </p:txBody>
      </p:sp>
      <p:pic>
        <p:nvPicPr>
          <p:cNvPr id="10" name="Graphic 10" descr="Woman with solid fill">
            <a:extLst>
              <a:ext uri="{FF2B5EF4-FFF2-40B4-BE49-F238E27FC236}">
                <a16:creationId xmlns:a16="http://schemas.microsoft.com/office/drawing/2014/main" id="{4865D72A-005A-46B0-8AED-0DA79C2A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8483" y="2357967"/>
            <a:ext cx="914400" cy="914400"/>
          </a:xfrm>
          <a:prstGeom prst="rect">
            <a:avLst/>
          </a:prstGeom>
        </p:spPr>
      </p:pic>
      <p:pic>
        <p:nvPicPr>
          <p:cNvPr id="11" name="Graphic 11" descr="Woman outline">
            <a:extLst>
              <a:ext uri="{FF2B5EF4-FFF2-40B4-BE49-F238E27FC236}">
                <a16:creationId xmlns:a16="http://schemas.microsoft.com/office/drawing/2014/main" id="{7750B833-A3B3-43F3-90CE-2FD1F8EF0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7040" y="3864168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57F78C-0866-4FD4-BA6E-D8BFA6E2AD6A}"/>
              </a:ext>
            </a:extLst>
          </p:cNvPr>
          <p:cNvSpPr txBox="1"/>
          <p:nvPr/>
        </p:nvSpPr>
        <p:spPr>
          <a:xfrm>
            <a:off x="2031423" y="48379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buyer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291BD1-260A-4E35-B35A-00B194110D84}"/>
              </a:ext>
            </a:extLst>
          </p:cNvPr>
          <p:cNvSpPr txBox="1"/>
          <p:nvPr/>
        </p:nvSpPr>
        <p:spPr>
          <a:xfrm>
            <a:off x="2033829" y="32788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provider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BE1C8-1B5E-46C6-9536-6238D98FF097}"/>
              </a:ext>
            </a:extLst>
          </p:cNvPr>
          <p:cNvSpPr txBox="1"/>
          <p:nvPr/>
        </p:nvSpPr>
        <p:spPr>
          <a:xfrm>
            <a:off x="4477256" y="4696721"/>
            <a:ext cx="26035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15" name="Graphic 5" descr="Smart Phone with solid fill">
            <a:extLst>
              <a:ext uri="{FF2B5EF4-FFF2-40B4-BE49-F238E27FC236}">
                <a16:creationId xmlns:a16="http://schemas.microsoft.com/office/drawing/2014/main" id="{AAF1E583-A028-4319-B75E-8B9F163C8B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6126" y="2451292"/>
            <a:ext cx="3033952" cy="30339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FEAADC-DA8B-4CA0-ABB1-322583EF6679}"/>
              </a:ext>
            </a:extLst>
          </p:cNvPr>
          <p:cNvSpPr txBox="1"/>
          <p:nvPr/>
        </p:nvSpPr>
        <p:spPr>
          <a:xfrm>
            <a:off x="8290984" y="30483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RENT IT</a:t>
            </a:r>
          </a:p>
        </p:txBody>
      </p:sp>
      <p:pic>
        <p:nvPicPr>
          <p:cNvPr id="27" name="Graphic 20" descr="Handbag outline">
            <a:extLst>
              <a:ext uri="{FF2B5EF4-FFF2-40B4-BE49-F238E27FC236}">
                <a16:creationId xmlns:a16="http://schemas.microsoft.com/office/drawing/2014/main" id="{0AE5F590-35F6-49E6-B2BF-515D3A393A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06401" y="3337887"/>
            <a:ext cx="472788" cy="47278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5B00B8D-C9EA-49FC-93C9-D7B975300C2C}"/>
              </a:ext>
            </a:extLst>
          </p:cNvPr>
          <p:cNvSpPr txBox="1"/>
          <p:nvPr/>
        </p:nvSpPr>
        <p:spPr>
          <a:xfrm>
            <a:off x="8214014" y="3867150"/>
            <a:ext cx="1452995" cy="9175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ea typeface="+mn-lt"/>
                <a:cs typeface="+mn-lt"/>
              </a:rPr>
              <a:t>Collection Details</a:t>
            </a:r>
            <a:endParaRPr lang="en-US" b="1" dirty="0"/>
          </a:p>
          <a:p>
            <a:endParaRPr lang="en-US" sz="1050" b="1" dirty="0">
              <a:cs typeface="Calibri"/>
            </a:endParaRPr>
          </a:p>
          <a:p>
            <a:r>
              <a:rPr lang="en-US" sz="1050" dirty="0">
                <a:cs typeface="Calibri"/>
              </a:rPr>
              <a:t>Address: </a:t>
            </a:r>
            <a:r>
              <a:rPr lang="en-US" sz="1050" dirty="0" err="1">
                <a:cs typeface="Calibri"/>
              </a:rPr>
              <a:t>xxxx</a:t>
            </a:r>
            <a:endParaRPr lang="en-US" sz="1050">
              <a:cs typeface="Calibri"/>
            </a:endParaRPr>
          </a:p>
          <a:p>
            <a:r>
              <a:rPr lang="en-US" sz="1050" dirty="0">
                <a:cs typeface="Calibri"/>
              </a:rPr>
              <a:t>Date: xx/xx/</a:t>
            </a:r>
            <a:r>
              <a:rPr lang="en-US" sz="1050" dirty="0" err="1">
                <a:cs typeface="Calibri"/>
              </a:rPr>
              <a:t>xxxx</a:t>
            </a:r>
            <a:endParaRPr lang="en-US" sz="1050">
              <a:cs typeface="Calibri"/>
            </a:endParaRPr>
          </a:p>
          <a:p>
            <a:r>
              <a:rPr lang="en-US" sz="1050" dirty="0">
                <a:cs typeface="Calibri"/>
              </a:rPr>
              <a:t>Time: </a:t>
            </a:r>
            <a:r>
              <a:rPr lang="en-US" sz="1050" dirty="0" err="1">
                <a:cs typeface="Calibri"/>
              </a:rPr>
              <a:t>xx:xx</a:t>
            </a:r>
            <a:endParaRPr lang="en-US" sz="1050" dirty="0"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FB798E-B81A-4238-8145-953980862F59}"/>
              </a:ext>
            </a:extLst>
          </p:cNvPr>
          <p:cNvSpPr txBox="1"/>
          <p:nvPr/>
        </p:nvSpPr>
        <p:spPr>
          <a:xfrm>
            <a:off x="4724400" y="320040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RETURN STATE: </a:t>
            </a:r>
            <a:r>
              <a:rPr lang="en-US" b="1" dirty="0">
                <a:cs typeface="Calibri"/>
              </a:rPr>
              <a:t>UNSUCCESFULL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05DEE0-C853-46AD-A899-CC20600F028A}"/>
              </a:ext>
            </a:extLst>
          </p:cNvPr>
          <p:cNvCxnSpPr/>
          <p:nvPr/>
        </p:nvCxnSpPr>
        <p:spPr>
          <a:xfrm>
            <a:off x="6729843" y="3612572"/>
            <a:ext cx="1298864" cy="86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5AB8F26-540D-4A7B-94C4-B632B455E8CB}"/>
              </a:ext>
            </a:extLst>
          </p:cNvPr>
          <p:cNvSpPr/>
          <p:nvPr/>
        </p:nvSpPr>
        <p:spPr>
          <a:xfrm>
            <a:off x="4655993" y="3114674"/>
            <a:ext cx="2043544" cy="9178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71D78F-7F7B-4FB1-A54E-3BDD24310753}"/>
              </a:ext>
            </a:extLst>
          </p:cNvPr>
          <p:cNvCxnSpPr/>
          <p:nvPr/>
        </p:nvCxnSpPr>
        <p:spPr>
          <a:xfrm>
            <a:off x="2893867" y="2859230"/>
            <a:ext cx="1749135" cy="5715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61520C-225F-44F2-992C-D4EDE278EC5F}"/>
              </a:ext>
            </a:extLst>
          </p:cNvPr>
          <p:cNvCxnSpPr/>
          <p:nvPr/>
        </p:nvCxnSpPr>
        <p:spPr>
          <a:xfrm flipH="1">
            <a:off x="2889537" y="3703492"/>
            <a:ext cx="1757797" cy="5022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5" descr="Close with solid fill">
            <a:extLst>
              <a:ext uri="{FF2B5EF4-FFF2-40B4-BE49-F238E27FC236}">
                <a16:creationId xmlns:a16="http://schemas.microsoft.com/office/drawing/2014/main" id="{E4D7AB20-D06A-4097-8708-4C33AAC090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7618" y="3465368"/>
            <a:ext cx="498764" cy="4987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FE1231-C0B5-43F8-B58F-E38C57A33375}"/>
              </a:ext>
            </a:extLst>
          </p:cNvPr>
          <p:cNvCxnSpPr/>
          <p:nvPr/>
        </p:nvCxnSpPr>
        <p:spPr>
          <a:xfrm flipV="1">
            <a:off x="3045402" y="4643869"/>
            <a:ext cx="4698422" cy="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20" descr="Handbag outline">
            <a:extLst>
              <a:ext uri="{FF2B5EF4-FFF2-40B4-BE49-F238E27FC236}">
                <a16:creationId xmlns:a16="http://schemas.microsoft.com/office/drawing/2014/main" id="{D44FFC3D-2102-420F-BA04-6E10071ADA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9206" y="4033500"/>
            <a:ext cx="801832" cy="801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D38EC-6434-40FA-BE61-A86A55C441D6}"/>
              </a:ext>
            </a:extLst>
          </p:cNvPr>
          <p:cNvSpPr txBox="1"/>
          <p:nvPr/>
        </p:nvSpPr>
        <p:spPr>
          <a:xfrm>
            <a:off x="3624696" y="1347355"/>
            <a:ext cx="6951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Provider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doesn't show up at the meet exchange </a:t>
            </a:r>
            <a:endParaRPr lang="en-US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CDC975-F7F9-41AF-942D-06B8F741E068}"/>
              </a:ext>
            </a:extLst>
          </p:cNvPr>
          <p:cNvSpPr txBox="1"/>
          <p:nvPr/>
        </p:nvSpPr>
        <p:spPr>
          <a:xfrm>
            <a:off x="4655127" y="46551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Opens a dispute</a:t>
            </a:r>
          </a:p>
        </p:txBody>
      </p:sp>
      <p:pic>
        <p:nvPicPr>
          <p:cNvPr id="17" name="Graphic 13" descr="Close outline">
            <a:extLst>
              <a:ext uri="{FF2B5EF4-FFF2-40B4-BE49-F238E27FC236}">
                <a16:creationId xmlns:a16="http://schemas.microsoft.com/office/drawing/2014/main" id="{4B7D63CA-36B6-4D77-BA77-D1B38B9D76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64277" y="2071254"/>
            <a:ext cx="1503218" cy="1503218"/>
          </a:xfrm>
          <a:prstGeom prst="rect">
            <a:avLst/>
          </a:prstGeom>
        </p:spPr>
      </p:pic>
      <p:pic>
        <p:nvPicPr>
          <p:cNvPr id="19" name="Graphic 3" descr="Male profile with solid fill">
            <a:extLst>
              <a:ext uri="{FF2B5EF4-FFF2-40B4-BE49-F238E27FC236}">
                <a16:creationId xmlns:a16="http://schemas.microsoft.com/office/drawing/2014/main" id="{99472F61-34BE-4737-B8F9-DFAF3B5F80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36306" y="2510205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882068-62EC-463E-837C-BEEA93709F8C}"/>
              </a:ext>
            </a:extLst>
          </p:cNvPr>
          <p:cNvSpPr txBox="1"/>
          <p:nvPr/>
        </p:nvSpPr>
        <p:spPr>
          <a:xfrm>
            <a:off x="10279835" y="217463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Moderator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05C8FE-56CA-44CE-A297-B3703CCB4ED8}"/>
              </a:ext>
            </a:extLst>
          </p:cNvPr>
          <p:cNvCxnSpPr/>
          <p:nvPr/>
        </p:nvCxnSpPr>
        <p:spPr>
          <a:xfrm flipH="1">
            <a:off x="9529763" y="4010025"/>
            <a:ext cx="585787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6ABB54-EF0C-47E2-8115-2B4BCE374C34}"/>
              </a:ext>
            </a:extLst>
          </p:cNvPr>
          <p:cNvSpPr txBox="1"/>
          <p:nvPr/>
        </p:nvSpPr>
        <p:spPr>
          <a:xfrm>
            <a:off x="10120842" y="3433235"/>
            <a:ext cx="1881717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>
                <a:cs typeface="Calibri"/>
              </a:rPr>
              <a:t>CHECKS THAT PROVIDER WAS (TRULY) NOT ABLE TO MEET AT THE EXCHANGE POINT </a:t>
            </a:r>
            <a:endParaRPr lang="en-US" sz="120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200" b="1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1" dirty="0">
                <a:cs typeface="Calibri"/>
              </a:rPr>
              <a:t>DOES NOT CHARGE THE OVERDUE</a:t>
            </a:r>
            <a:r>
              <a:rPr lang="en-US" sz="1200" dirty="0">
                <a:cs typeface="Calibri"/>
              </a:rPr>
              <a:t> </a:t>
            </a:r>
            <a:r>
              <a:rPr lang="en-US" sz="1200" b="1" dirty="0">
                <a:cs typeface="Calibri"/>
              </a:rPr>
              <a:t>FEE</a:t>
            </a:r>
            <a:r>
              <a:rPr lang="en-US" sz="1200" dirty="0">
                <a:cs typeface="Calibri"/>
              </a:rPr>
              <a:t> TO THE BUYER</a:t>
            </a:r>
          </a:p>
          <a:p>
            <a:pPr marL="171450" indent="-171450">
              <a:buFont typeface="Arial"/>
              <a:buChar char="•"/>
            </a:pPr>
            <a:endParaRPr lang="en-US" sz="1200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FF0000"/>
                </a:solidFill>
                <a:ea typeface="+mn-lt"/>
                <a:cs typeface="+mn-lt"/>
              </a:rPr>
              <a:t>MESSAGE SENT TO THE PROVIDER TO RESCHEDUELE NEW EXCHANGE DETAILS</a:t>
            </a:r>
          </a:p>
          <a:p>
            <a:endParaRPr lang="en-US" sz="1400" dirty="0">
              <a:cs typeface="Calibri"/>
            </a:endParaRPr>
          </a:p>
        </p:txBody>
      </p:sp>
      <p:pic>
        <p:nvPicPr>
          <p:cNvPr id="28" name="Graphic 22" descr="Envelope outline">
            <a:extLst>
              <a:ext uri="{FF2B5EF4-FFF2-40B4-BE49-F238E27FC236}">
                <a16:creationId xmlns:a16="http://schemas.microsoft.com/office/drawing/2014/main" id="{16582493-AE0E-41C5-B8E5-B72C49F742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88508" y="2172758"/>
            <a:ext cx="565150" cy="57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86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711E-1338-46BD-8B4F-CF37778F7AC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Item </a:t>
            </a:r>
            <a:r>
              <a:rPr lang="en-US" b="1" dirty="0">
                <a:ea typeface="+mj-lt"/>
                <a:cs typeface="+mj-lt"/>
              </a:rPr>
              <a:t>exchange</a:t>
            </a:r>
            <a:r>
              <a:rPr lang="en-US" dirty="0">
                <a:ea typeface="+mj-lt"/>
                <a:cs typeface="+mj-lt"/>
              </a:rPr>
              <a:t> (buyer return) - part 4</a:t>
            </a:r>
          </a:p>
        </p:txBody>
      </p:sp>
      <p:pic>
        <p:nvPicPr>
          <p:cNvPr id="10" name="Graphic 10" descr="Woman with solid fill">
            <a:extLst>
              <a:ext uri="{FF2B5EF4-FFF2-40B4-BE49-F238E27FC236}">
                <a16:creationId xmlns:a16="http://schemas.microsoft.com/office/drawing/2014/main" id="{4865D72A-005A-46B0-8AED-0DA79C2A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8483" y="2357967"/>
            <a:ext cx="914400" cy="914400"/>
          </a:xfrm>
          <a:prstGeom prst="rect">
            <a:avLst/>
          </a:prstGeom>
        </p:spPr>
      </p:pic>
      <p:pic>
        <p:nvPicPr>
          <p:cNvPr id="11" name="Graphic 11" descr="Woman outline">
            <a:extLst>
              <a:ext uri="{FF2B5EF4-FFF2-40B4-BE49-F238E27FC236}">
                <a16:creationId xmlns:a16="http://schemas.microsoft.com/office/drawing/2014/main" id="{7750B833-A3B3-43F3-90CE-2FD1F8EF0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7040" y="3864168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57F78C-0866-4FD4-BA6E-D8BFA6E2AD6A}"/>
              </a:ext>
            </a:extLst>
          </p:cNvPr>
          <p:cNvSpPr txBox="1"/>
          <p:nvPr/>
        </p:nvSpPr>
        <p:spPr>
          <a:xfrm>
            <a:off x="2031423" y="48379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buyer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291BD1-260A-4E35-B35A-00B194110D84}"/>
              </a:ext>
            </a:extLst>
          </p:cNvPr>
          <p:cNvSpPr txBox="1"/>
          <p:nvPr/>
        </p:nvSpPr>
        <p:spPr>
          <a:xfrm>
            <a:off x="2033829" y="32788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provider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BE1C8-1B5E-46C6-9536-6238D98FF097}"/>
              </a:ext>
            </a:extLst>
          </p:cNvPr>
          <p:cNvSpPr txBox="1"/>
          <p:nvPr/>
        </p:nvSpPr>
        <p:spPr>
          <a:xfrm>
            <a:off x="4477256" y="4696721"/>
            <a:ext cx="26035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15" name="Graphic 5" descr="Smart Phone with solid fill">
            <a:extLst>
              <a:ext uri="{FF2B5EF4-FFF2-40B4-BE49-F238E27FC236}">
                <a16:creationId xmlns:a16="http://schemas.microsoft.com/office/drawing/2014/main" id="{AAF1E583-A028-4319-B75E-8B9F163C8B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6126" y="2451292"/>
            <a:ext cx="3033952" cy="30339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FEAADC-DA8B-4CA0-ABB1-322583EF6679}"/>
              </a:ext>
            </a:extLst>
          </p:cNvPr>
          <p:cNvSpPr txBox="1"/>
          <p:nvPr/>
        </p:nvSpPr>
        <p:spPr>
          <a:xfrm>
            <a:off x="8290984" y="30483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RENT IT</a:t>
            </a:r>
          </a:p>
        </p:txBody>
      </p:sp>
      <p:pic>
        <p:nvPicPr>
          <p:cNvPr id="27" name="Graphic 20" descr="Handbag outline">
            <a:extLst>
              <a:ext uri="{FF2B5EF4-FFF2-40B4-BE49-F238E27FC236}">
                <a16:creationId xmlns:a16="http://schemas.microsoft.com/office/drawing/2014/main" id="{0AE5F590-35F6-49E6-B2BF-515D3A393A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06401" y="3337887"/>
            <a:ext cx="472788" cy="47278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5B00B8D-C9EA-49FC-93C9-D7B975300C2C}"/>
              </a:ext>
            </a:extLst>
          </p:cNvPr>
          <p:cNvSpPr txBox="1"/>
          <p:nvPr/>
        </p:nvSpPr>
        <p:spPr>
          <a:xfrm>
            <a:off x="8214014" y="3867150"/>
            <a:ext cx="1452995" cy="9175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ea typeface="+mn-lt"/>
                <a:cs typeface="+mn-lt"/>
              </a:rPr>
              <a:t>Collection Details</a:t>
            </a:r>
            <a:endParaRPr lang="en-US" b="1" dirty="0"/>
          </a:p>
          <a:p>
            <a:endParaRPr lang="en-US" sz="1050" b="1" dirty="0">
              <a:cs typeface="Calibri"/>
            </a:endParaRPr>
          </a:p>
          <a:p>
            <a:r>
              <a:rPr lang="en-US" sz="1050" dirty="0">
                <a:cs typeface="Calibri"/>
              </a:rPr>
              <a:t>Address: </a:t>
            </a:r>
            <a:r>
              <a:rPr lang="en-US" sz="1050" dirty="0" err="1">
                <a:cs typeface="Calibri"/>
              </a:rPr>
              <a:t>xxxx</a:t>
            </a:r>
            <a:endParaRPr lang="en-US" sz="1050">
              <a:cs typeface="Calibri"/>
            </a:endParaRPr>
          </a:p>
          <a:p>
            <a:r>
              <a:rPr lang="en-US" sz="1050" dirty="0">
                <a:cs typeface="Calibri"/>
              </a:rPr>
              <a:t>Date: xx/xx/</a:t>
            </a:r>
            <a:r>
              <a:rPr lang="en-US" sz="1050" dirty="0" err="1">
                <a:cs typeface="Calibri"/>
              </a:rPr>
              <a:t>xxxx</a:t>
            </a:r>
            <a:endParaRPr lang="en-US" sz="1050">
              <a:cs typeface="Calibri"/>
            </a:endParaRPr>
          </a:p>
          <a:p>
            <a:r>
              <a:rPr lang="en-US" sz="1050" dirty="0">
                <a:cs typeface="Calibri"/>
              </a:rPr>
              <a:t>Time: </a:t>
            </a:r>
            <a:r>
              <a:rPr lang="en-US" sz="1050" dirty="0" err="1">
                <a:cs typeface="Calibri"/>
              </a:rPr>
              <a:t>xx:xx</a:t>
            </a:r>
            <a:endParaRPr lang="en-US" sz="1050" dirty="0"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FB798E-B81A-4238-8145-953980862F59}"/>
              </a:ext>
            </a:extLst>
          </p:cNvPr>
          <p:cNvSpPr txBox="1"/>
          <p:nvPr/>
        </p:nvSpPr>
        <p:spPr>
          <a:xfrm>
            <a:off x="4724400" y="320040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RETURN STATE: </a:t>
            </a:r>
            <a:r>
              <a:rPr lang="en-US" b="1" dirty="0">
                <a:cs typeface="Calibri"/>
              </a:rPr>
              <a:t>UNSUCCESFULL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05DEE0-C853-46AD-A899-CC20600F028A}"/>
              </a:ext>
            </a:extLst>
          </p:cNvPr>
          <p:cNvCxnSpPr/>
          <p:nvPr/>
        </p:nvCxnSpPr>
        <p:spPr>
          <a:xfrm>
            <a:off x="6729843" y="3612572"/>
            <a:ext cx="1298864" cy="86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5AB8F26-540D-4A7B-94C4-B632B455E8CB}"/>
              </a:ext>
            </a:extLst>
          </p:cNvPr>
          <p:cNvSpPr/>
          <p:nvPr/>
        </p:nvSpPr>
        <p:spPr>
          <a:xfrm>
            <a:off x="4655993" y="3114674"/>
            <a:ext cx="2043544" cy="9178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71D78F-7F7B-4FB1-A54E-3BDD24310753}"/>
              </a:ext>
            </a:extLst>
          </p:cNvPr>
          <p:cNvCxnSpPr/>
          <p:nvPr/>
        </p:nvCxnSpPr>
        <p:spPr>
          <a:xfrm>
            <a:off x="2893867" y="2859230"/>
            <a:ext cx="1749135" cy="5715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61520C-225F-44F2-992C-D4EDE278EC5F}"/>
              </a:ext>
            </a:extLst>
          </p:cNvPr>
          <p:cNvCxnSpPr/>
          <p:nvPr/>
        </p:nvCxnSpPr>
        <p:spPr>
          <a:xfrm flipH="1">
            <a:off x="2889537" y="3703492"/>
            <a:ext cx="1757797" cy="5022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5" descr="Close with solid fill">
            <a:extLst>
              <a:ext uri="{FF2B5EF4-FFF2-40B4-BE49-F238E27FC236}">
                <a16:creationId xmlns:a16="http://schemas.microsoft.com/office/drawing/2014/main" id="{E4D7AB20-D06A-4097-8708-4C33AAC090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7618" y="3465368"/>
            <a:ext cx="498764" cy="4987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FE1231-C0B5-43F8-B58F-E38C57A33375}"/>
              </a:ext>
            </a:extLst>
          </p:cNvPr>
          <p:cNvCxnSpPr/>
          <p:nvPr/>
        </p:nvCxnSpPr>
        <p:spPr>
          <a:xfrm flipV="1">
            <a:off x="3045402" y="4643869"/>
            <a:ext cx="4698422" cy="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20" descr="Handbag outline">
            <a:extLst>
              <a:ext uri="{FF2B5EF4-FFF2-40B4-BE49-F238E27FC236}">
                <a16:creationId xmlns:a16="http://schemas.microsoft.com/office/drawing/2014/main" id="{D44FFC3D-2102-420F-BA04-6E10071ADA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18501" y="3366749"/>
            <a:ext cx="801832" cy="801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D38EC-6434-40FA-BE61-A86A55C441D6}"/>
              </a:ext>
            </a:extLst>
          </p:cNvPr>
          <p:cNvSpPr txBox="1"/>
          <p:nvPr/>
        </p:nvSpPr>
        <p:spPr>
          <a:xfrm>
            <a:off x="4655128" y="1347355"/>
            <a:ext cx="2760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Provider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 is out of reach</a:t>
            </a:r>
            <a:endParaRPr lang="en-US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CDC975-F7F9-41AF-942D-06B8F741E068}"/>
              </a:ext>
            </a:extLst>
          </p:cNvPr>
          <p:cNvSpPr txBox="1"/>
          <p:nvPr/>
        </p:nvSpPr>
        <p:spPr>
          <a:xfrm>
            <a:off x="4655127" y="46551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Contact</a:t>
            </a:r>
          </a:p>
        </p:txBody>
      </p:sp>
      <p:pic>
        <p:nvPicPr>
          <p:cNvPr id="19" name="Graphic 3" descr="Male profile with solid fill">
            <a:extLst>
              <a:ext uri="{FF2B5EF4-FFF2-40B4-BE49-F238E27FC236}">
                <a16:creationId xmlns:a16="http://schemas.microsoft.com/office/drawing/2014/main" id="{99472F61-34BE-4737-B8F9-DFAF3B5F80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85192" y="339343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882068-62EC-463E-837C-BEEA93709F8C}"/>
              </a:ext>
            </a:extLst>
          </p:cNvPr>
          <p:cNvSpPr txBox="1"/>
          <p:nvPr/>
        </p:nvSpPr>
        <p:spPr>
          <a:xfrm>
            <a:off x="10158607" y="2746131"/>
            <a:ext cx="14789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RENT-IT</a:t>
            </a:r>
          </a:p>
          <a:p>
            <a:pPr algn="l"/>
            <a:r>
              <a:rPr lang="en-US" dirty="0">
                <a:cs typeface="Calibri"/>
              </a:rPr>
              <a:t>Moderator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05C8FE-56CA-44CE-A297-B3703CCB4ED8}"/>
              </a:ext>
            </a:extLst>
          </p:cNvPr>
          <p:cNvCxnSpPr/>
          <p:nvPr/>
        </p:nvCxnSpPr>
        <p:spPr>
          <a:xfrm flipH="1">
            <a:off x="9529763" y="4010025"/>
            <a:ext cx="585787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6ABB54-EF0C-47E2-8115-2B4BCE374C34}"/>
              </a:ext>
            </a:extLst>
          </p:cNvPr>
          <p:cNvSpPr txBox="1"/>
          <p:nvPr/>
        </p:nvSpPr>
        <p:spPr>
          <a:xfrm>
            <a:off x="9869728" y="4316462"/>
            <a:ext cx="1881717" cy="1969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>
                <a:cs typeface="Calibri"/>
              </a:rPr>
              <a:t>MESSAGES PROVIDER ABOUT THEIR ITEM'S RETURN</a:t>
            </a:r>
          </a:p>
          <a:p>
            <a:pPr marL="171450" indent="-171450">
              <a:buFont typeface="Arial"/>
              <a:buChar char="•"/>
            </a:pPr>
            <a:endParaRPr lang="en-US" sz="1200" dirty="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FF0000"/>
                </a:solidFill>
                <a:ea typeface="+mn-lt"/>
                <a:cs typeface="+mn-lt"/>
              </a:rPr>
              <a:t>IF 6 MONTHS GO BY WITHOUT CONTACT WITH THE PROVIDER, THE ITEM RETURNED TO RENT-IT HEAD QUATERS</a:t>
            </a:r>
          </a:p>
          <a:p>
            <a:endParaRPr lang="en-US" sz="1400" dirty="0">
              <a:cs typeface="Calibri"/>
            </a:endParaRPr>
          </a:p>
        </p:txBody>
      </p:sp>
      <p:pic>
        <p:nvPicPr>
          <p:cNvPr id="28" name="Graphic 22" descr="Envelope outline">
            <a:extLst>
              <a:ext uri="{FF2B5EF4-FFF2-40B4-BE49-F238E27FC236}">
                <a16:creationId xmlns:a16="http://schemas.microsoft.com/office/drawing/2014/main" id="{16582493-AE0E-41C5-B8E5-B72C49F742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8508" y="2172758"/>
            <a:ext cx="565150" cy="57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4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711E-1338-46BD-8B4F-CF37778F7AC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End of product agreement </a:t>
            </a:r>
            <a:r>
              <a:rPr lang="en-US" b="1" dirty="0">
                <a:ea typeface="+mj-lt"/>
                <a:cs typeface="+mj-lt"/>
              </a:rPr>
              <a:t>(unsatisfactory)</a:t>
            </a:r>
            <a:endParaRPr lang="en-US" b="1" dirty="0"/>
          </a:p>
        </p:txBody>
      </p:sp>
      <p:pic>
        <p:nvPicPr>
          <p:cNvPr id="5" name="Graphic 5" descr="Smart Phone with solid fill">
            <a:extLst>
              <a:ext uri="{FF2B5EF4-FFF2-40B4-BE49-F238E27FC236}">
                <a16:creationId xmlns:a16="http://schemas.microsoft.com/office/drawing/2014/main" id="{18F4B5D7-CF51-47E9-99FE-8F959708D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217" y="2633133"/>
            <a:ext cx="2427816" cy="2427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A3C8A-00E5-4DA2-BEA0-B371E094999B}"/>
              </a:ext>
            </a:extLst>
          </p:cNvPr>
          <p:cNvSpPr txBox="1"/>
          <p:nvPr/>
        </p:nvSpPr>
        <p:spPr>
          <a:xfrm>
            <a:off x="8290984" y="31263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RENT 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41958D-638E-49E9-B9BE-3C7F70015659}"/>
              </a:ext>
            </a:extLst>
          </p:cNvPr>
          <p:cNvCxnSpPr/>
          <p:nvPr/>
        </p:nvCxnSpPr>
        <p:spPr>
          <a:xfrm flipH="1" flipV="1">
            <a:off x="4373032" y="2880784"/>
            <a:ext cx="3445933" cy="91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10" descr="Woman with solid fill">
            <a:extLst>
              <a:ext uri="{FF2B5EF4-FFF2-40B4-BE49-F238E27FC236}">
                <a16:creationId xmlns:a16="http://schemas.microsoft.com/office/drawing/2014/main" id="{4865D72A-005A-46B0-8AED-0DA79C2A6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5884" y="2156884"/>
            <a:ext cx="914400" cy="914400"/>
          </a:xfrm>
          <a:prstGeom prst="rect">
            <a:avLst/>
          </a:prstGeom>
        </p:spPr>
      </p:pic>
      <p:pic>
        <p:nvPicPr>
          <p:cNvPr id="11" name="Graphic 11" descr="Woman outline">
            <a:extLst>
              <a:ext uri="{FF2B5EF4-FFF2-40B4-BE49-F238E27FC236}">
                <a16:creationId xmlns:a16="http://schemas.microsoft.com/office/drawing/2014/main" id="{7750B833-A3B3-43F3-90CE-2FD1F8EF05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8426" y="5093759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119B31-007A-4E57-A87F-31948BA5306E}"/>
              </a:ext>
            </a:extLst>
          </p:cNvPr>
          <p:cNvCxnSpPr/>
          <p:nvPr/>
        </p:nvCxnSpPr>
        <p:spPr>
          <a:xfrm flipV="1">
            <a:off x="3686175" y="4325409"/>
            <a:ext cx="4142318" cy="113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20" descr="Handbag outline">
            <a:extLst>
              <a:ext uri="{FF2B5EF4-FFF2-40B4-BE49-F238E27FC236}">
                <a16:creationId xmlns:a16="http://schemas.microsoft.com/office/drawing/2014/main" id="{AFA55E5F-441A-48AE-BF79-BC3010269C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7926" y="340042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57F78C-0866-4FD4-BA6E-D8BFA6E2AD6A}"/>
              </a:ext>
            </a:extLst>
          </p:cNvPr>
          <p:cNvSpPr txBox="1"/>
          <p:nvPr/>
        </p:nvSpPr>
        <p:spPr>
          <a:xfrm>
            <a:off x="2724150" y="60155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buyer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291BD1-260A-4E35-B35A-00B194110D84}"/>
              </a:ext>
            </a:extLst>
          </p:cNvPr>
          <p:cNvSpPr txBox="1"/>
          <p:nvPr/>
        </p:nvSpPr>
        <p:spPr>
          <a:xfrm>
            <a:off x="3046942" y="3068108"/>
            <a:ext cx="10498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provider</a:t>
            </a:r>
          </a:p>
        </p:txBody>
      </p:sp>
      <p:pic>
        <p:nvPicPr>
          <p:cNvPr id="21" name="Graphic 18" descr="Rating 1 Star with solid fill">
            <a:extLst>
              <a:ext uri="{FF2B5EF4-FFF2-40B4-BE49-F238E27FC236}">
                <a16:creationId xmlns:a16="http://schemas.microsoft.com/office/drawing/2014/main" id="{D8575EDF-CE51-4100-9816-2D2178043D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48133" y="3860800"/>
            <a:ext cx="797984" cy="808567"/>
          </a:xfrm>
          <a:prstGeom prst="rect">
            <a:avLst/>
          </a:prstGeom>
        </p:spPr>
      </p:pic>
      <p:pic>
        <p:nvPicPr>
          <p:cNvPr id="3" name="Graphic 3" descr="Male profile with solid fill">
            <a:extLst>
              <a:ext uri="{FF2B5EF4-FFF2-40B4-BE49-F238E27FC236}">
                <a16:creationId xmlns:a16="http://schemas.microsoft.com/office/drawing/2014/main" id="{B03BF5EB-C56B-42CF-A70A-BB54AC2E3C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71722" y="3430955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4D6C64-3861-4B72-A0B9-D29DC9493A31}"/>
              </a:ext>
            </a:extLst>
          </p:cNvPr>
          <p:cNvSpPr txBox="1"/>
          <p:nvPr/>
        </p:nvSpPr>
        <p:spPr>
          <a:xfrm>
            <a:off x="10094146" y="2803859"/>
            <a:ext cx="1219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RENT-IT </a:t>
            </a:r>
            <a:endParaRPr lang="en-US" dirty="0"/>
          </a:p>
          <a:p>
            <a:r>
              <a:rPr lang="en-US" dirty="0">
                <a:cs typeface="Calibri"/>
              </a:rPr>
              <a:t>Moderator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BFC265-E29A-483F-8AAA-EF4311725DE7}"/>
              </a:ext>
            </a:extLst>
          </p:cNvPr>
          <p:cNvCxnSpPr/>
          <p:nvPr/>
        </p:nvCxnSpPr>
        <p:spPr>
          <a:xfrm flipV="1">
            <a:off x="9350618" y="3821779"/>
            <a:ext cx="745769" cy="470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FA697D-B3B8-4F57-9B4A-E0F87E7E095F}"/>
              </a:ext>
            </a:extLst>
          </p:cNvPr>
          <p:cNvSpPr txBox="1"/>
          <p:nvPr/>
        </p:nvSpPr>
        <p:spPr>
          <a:xfrm>
            <a:off x="456431" y="3619885"/>
            <a:ext cx="7746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ITEM</a:t>
            </a:r>
            <a:endParaRPr lang="en-US" b="1" dirty="0"/>
          </a:p>
          <a:p>
            <a:r>
              <a:rPr lang="en-US" dirty="0"/>
              <a:t> </a:t>
            </a:r>
            <a:r>
              <a:rPr lang="en-US" b="1" dirty="0"/>
              <a:t>LOST</a:t>
            </a:r>
            <a:endParaRPr lang="en-US" b="1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2E8593-67D0-4346-9455-4D50B29DB8D3}"/>
              </a:ext>
            </a:extLst>
          </p:cNvPr>
          <p:cNvSpPr txBox="1"/>
          <p:nvPr/>
        </p:nvSpPr>
        <p:spPr>
          <a:xfrm>
            <a:off x="4851400" y="5369983"/>
            <a:ext cx="2232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Pays for item's worth</a:t>
            </a:r>
            <a:endParaRPr lang="en-US" dirty="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632CA5-EF8F-46B2-ABAC-B23D0086B3EF}"/>
              </a:ext>
            </a:extLst>
          </p:cNvPr>
          <p:cNvSpPr txBox="1"/>
          <p:nvPr/>
        </p:nvSpPr>
        <p:spPr>
          <a:xfrm>
            <a:off x="3095529" y="1347355"/>
            <a:ext cx="6951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 If item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; buyer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compensates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for the value of the item lost</a:t>
            </a:r>
            <a:endParaRPr lang="en-US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26" name="Graphic 11" descr="Pound outline">
            <a:extLst>
              <a:ext uri="{FF2B5EF4-FFF2-40B4-BE49-F238E27FC236}">
                <a16:creationId xmlns:a16="http://schemas.microsoft.com/office/drawing/2014/main" id="{B3E542F1-4D3E-4CC2-A652-578EDF647A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09504" y="5709627"/>
            <a:ext cx="501650" cy="480484"/>
          </a:xfrm>
          <a:prstGeom prst="rect">
            <a:avLst/>
          </a:prstGeom>
        </p:spPr>
      </p:pic>
      <p:pic>
        <p:nvPicPr>
          <p:cNvPr id="27" name="Graphic 29" descr="Sad face with solid fill with solid fill">
            <a:extLst>
              <a:ext uri="{FF2B5EF4-FFF2-40B4-BE49-F238E27FC236}">
                <a16:creationId xmlns:a16="http://schemas.microsoft.com/office/drawing/2014/main" id="{251EEE77-163E-43FA-854D-B2D536ECB3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43717" y="2125133"/>
            <a:ext cx="639234" cy="63923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E626360-D56A-48DE-B49D-7C1D59174F39}"/>
              </a:ext>
            </a:extLst>
          </p:cNvPr>
          <p:cNvSpPr txBox="1"/>
          <p:nvPr/>
        </p:nvSpPr>
        <p:spPr>
          <a:xfrm>
            <a:off x="5687483" y="230081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+ item's worth </a:t>
            </a:r>
          </a:p>
          <a:p>
            <a:r>
              <a:rPr lang="en-US" dirty="0"/>
              <a:t>transaction</a:t>
            </a:r>
            <a:endParaRPr lang="en-US" dirty="0">
              <a:cs typeface="Calibri"/>
            </a:endParaRPr>
          </a:p>
        </p:txBody>
      </p:sp>
      <p:pic>
        <p:nvPicPr>
          <p:cNvPr id="29" name="Graphic 11" descr="Pound outline">
            <a:extLst>
              <a:ext uri="{FF2B5EF4-FFF2-40B4-BE49-F238E27FC236}">
                <a16:creationId xmlns:a16="http://schemas.microsoft.com/office/drawing/2014/main" id="{EB621650-F1E4-4D05-994F-48E231D393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59360" y="2617369"/>
            <a:ext cx="311150" cy="2986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BC995F6-70F6-4515-B3C0-967E42BED3B0}"/>
              </a:ext>
            </a:extLst>
          </p:cNvPr>
          <p:cNvSpPr txBox="1"/>
          <p:nvPr/>
        </p:nvSpPr>
        <p:spPr>
          <a:xfrm>
            <a:off x="8301566" y="3644900"/>
            <a:ext cx="135678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cs typeface="Calibri"/>
              </a:rPr>
              <a:t>PROVIDER'S EXPERIENCE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4FF1E4-C7F8-4514-BAD7-10C63042106F}"/>
              </a:ext>
            </a:extLst>
          </p:cNvPr>
          <p:cNvCxnSpPr/>
          <p:nvPr/>
        </p:nvCxnSpPr>
        <p:spPr>
          <a:xfrm>
            <a:off x="4093633" y="3024719"/>
            <a:ext cx="3613150" cy="95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25BD28-1CD7-44A0-BC41-1895256950D9}"/>
              </a:ext>
            </a:extLst>
          </p:cNvPr>
          <p:cNvCxnSpPr/>
          <p:nvPr/>
        </p:nvCxnSpPr>
        <p:spPr>
          <a:xfrm>
            <a:off x="6332008" y="2966510"/>
            <a:ext cx="0" cy="4444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4171BA-5C1C-4CF5-80FC-20BCD5A844EE}"/>
              </a:ext>
            </a:extLst>
          </p:cNvPr>
          <p:cNvCxnSpPr/>
          <p:nvPr/>
        </p:nvCxnSpPr>
        <p:spPr>
          <a:xfrm flipH="1">
            <a:off x="5183715" y="3321052"/>
            <a:ext cx="1" cy="3280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38CE01-B9D8-4427-BF87-B2E3BEDEAE7F}"/>
              </a:ext>
            </a:extLst>
          </p:cNvPr>
          <p:cNvSpPr txBox="1"/>
          <p:nvPr/>
        </p:nvSpPr>
        <p:spPr>
          <a:xfrm>
            <a:off x="4454525" y="3618442"/>
            <a:ext cx="17695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Opens dispute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A5558E-DB09-45B8-B433-12CBC4EB8F69}"/>
              </a:ext>
            </a:extLst>
          </p:cNvPr>
          <p:cNvCxnSpPr>
            <a:cxnSpLocks/>
          </p:cNvCxnSpPr>
          <p:nvPr/>
        </p:nvCxnSpPr>
        <p:spPr>
          <a:xfrm>
            <a:off x="5760507" y="4892677"/>
            <a:ext cx="0" cy="4444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703EE83-A3D5-41DE-8CE6-C8C3A993DA17}"/>
              </a:ext>
            </a:extLst>
          </p:cNvPr>
          <p:cNvSpPr/>
          <p:nvPr/>
        </p:nvSpPr>
        <p:spPr>
          <a:xfrm>
            <a:off x="304800" y="3172883"/>
            <a:ext cx="2243666" cy="149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0B184B-2D2B-6595-AC33-44B83AEDB325}"/>
              </a:ext>
            </a:extLst>
          </p:cNvPr>
          <p:cNvSpPr txBox="1"/>
          <p:nvPr/>
        </p:nvSpPr>
        <p:spPr>
          <a:xfrm>
            <a:off x="5685559" y="2057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Receives rent fee </a:t>
            </a:r>
          </a:p>
        </p:txBody>
      </p:sp>
      <p:pic>
        <p:nvPicPr>
          <p:cNvPr id="37" name="Graphic 11" descr="Pound outline">
            <a:extLst>
              <a:ext uri="{FF2B5EF4-FFF2-40B4-BE49-F238E27FC236}">
                <a16:creationId xmlns:a16="http://schemas.microsoft.com/office/drawing/2014/main" id="{29CDA937-F143-1887-3936-4320E147C3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78905" y="2123800"/>
            <a:ext cx="311150" cy="29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49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711E-1338-46BD-8B4F-CF37778F7AC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End of product agreement </a:t>
            </a:r>
            <a:r>
              <a:rPr lang="en-US" b="1" dirty="0">
                <a:ea typeface="+mj-lt"/>
                <a:cs typeface="+mj-lt"/>
              </a:rPr>
              <a:t>(unsatisfactory)</a:t>
            </a:r>
            <a:endParaRPr lang="en-US" b="1" dirty="0"/>
          </a:p>
        </p:txBody>
      </p:sp>
      <p:pic>
        <p:nvPicPr>
          <p:cNvPr id="5" name="Graphic 5" descr="Smart Phone with solid fill">
            <a:extLst>
              <a:ext uri="{FF2B5EF4-FFF2-40B4-BE49-F238E27FC236}">
                <a16:creationId xmlns:a16="http://schemas.microsoft.com/office/drawing/2014/main" id="{18F4B5D7-CF51-47E9-99FE-8F959708D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217" y="2633133"/>
            <a:ext cx="2427816" cy="2427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A3C8A-00E5-4DA2-BEA0-B371E094999B}"/>
              </a:ext>
            </a:extLst>
          </p:cNvPr>
          <p:cNvSpPr txBox="1"/>
          <p:nvPr/>
        </p:nvSpPr>
        <p:spPr>
          <a:xfrm>
            <a:off x="8290984" y="31263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RENT 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41958D-638E-49E9-B9BE-3C7F70015659}"/>
              </a:ext>
            </a:extLst>
          </p:cNvPr>
          <p:cNvCxnSpPr/>
          <p:nvPr/>
        </p:nvCxnSpPr>
        <p:spPr>
          <a:xfrm flipH="1" flipV="1">
            <a:off x="4616449" y="2901950"/>
            <a:ext cx="3308349" cy="89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10" descr="Woman with solid fill">
            <a:extLst>
              <a:ext uri="{FF2B5EF4-FFF2-40B4-BE49-F238E27FC236}">
                <a16:creationId xmlns:a16="http://schemas.microsoft.com/office/drawing/2014/main" id="{4865D72A-005A-46B0-8AED-0DA79C2A6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301" y="2072217"/>
            <a:ext cx="914400" cy="914400"/>
          </a:xfrm>
          <a:prstGeom prst="rect">
            <a:avLst/>
          </a:prstGeom>
        </p:spPr>
      </p:pic>
      <p:pic>
        <p:nvPicPr>
          <p:cNvPr id="11" name="Graphic 11" descr="Woman outline">
            <a:extLst>
              <a:ext uri="{FF2B5EF4-FFF2-40B4-BE49-F238E27FC236}">
                <a16:creationId xmlns:a16="http://schemas.microsoft.com/office/drawing/2014/main" id="{7750B833-A3B3-43F3-90CE-2FD1F8EF05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8426" y="5093759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119B31-007A-4E57-A87F-31948BA5306E}"/>
              </a:ext>
            </a:extLst>
          </p:cNvPr>
          <p:cNvCxnSpPr/>
          <p:nvPr/>
        </p:nvCxnSpPr>
        <p:spPr>
          <a:xfrm flipH="1">
            <a:off x="3648077" y="4479925"/>
            <a:ext cx="4155015" cy="104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57F78C-0866-4FD4-BA6E-D8BFA6E2AD6A}"/>
              </a:ext>
            </a:extLst>
          </p:cNvPr>
          <p:cNvSpPr txBox="1"/>
          <p:nvPr/>
        </p:nvSpPr>
        <p:spPr>
          <a:xfrm>
            <a:off x="2724150" y="60155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buyer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291BD1-260A-4E35-B35A-00B194110D84}"/>
              </a:ext>
            </a:extLst>
          </p:cNvPr>
          <p:cNvSpPr txBox="1"/>
          <p:nvPr/>
        </p:nvSpPr>
        <p:spPr>
          <a:xfrm>
            <a:off x="3427942" y="29411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provider</a:t>
            </a:r>
          </a:p>
        </p:txBody>
      </p:sp>
      <p:pic>
        <p:nvPicPr>
          <p:cNvPr id="9" name="Graphic 11" descr="Sad face outline outline">
            <a:extLst>
              <a:ext uri="{FF2B5EF4-FFF2-40B4-BE49-F238E27FC236}">
                <a16:creationId xmlns:a16="http://schemas.microsoft.com/office/drawing/2014/main" id="{7D14899A-91DF-4A13-99E1-EDD219D980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29466" y="2019299"/>
            <a:ext cx="639234" cy="649817"/>
          </a:xfrm>
          <a:prstGeom prst="rect">
            <a:avLst/>
          </a:prstGeom>
        </p:spPr>
      </p:pic>
      <p:pic>
        <p:nvPicPr>
          <p:cNvPr id="19" name="Graphic 11" descr="Pound outline">
            <a:extLst>
              <a:ext uri="{FF2B5EF4-FFF2-40B4-BE49-F238E27FC236}">
                <a16:creationId xmlns:a16="http://schemas.microsoft.com/office/drawing/2014/main" id="{33562CBC-D273-42EE-B6C0-FA06BB9F0E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66883" y="2537883"/>
            <a:ext cx="501650" cy="4804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BDA4ED5-5A39-4C2A-8F1F-DF57D1FE40A3}"/>
              </a:ext>
            </a:extLst>
          </p:cNvPr>
          <p:cNvSpPr txBox="1"/>
          <p:nvPr/>
        </p:nvSpPr>
        <p:spPr>
          <a:xfrm>
            <a:off x="5260080" y="207205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Receives rent fee + 10% deposit</a:t>
            </a:r>
          </a:p>
        </p:txBody>
      </p:sp>
      <p:pic>
        <p:nvPicPr>
          <p:cNvPr id="17" name="Graphic 11" descr="Pound outline">
            <a:extLst>
              <a:ext uri="{FF2B5EF4-FFF2-40B4-BE49-F238E27FC236}">
                <a16:creationId xmlns:a16="http://schemas.microsoft.com/office/drawing/2014/main" id="{0887A26B-A858-4892-9BC2-C5756E700C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86959" y="2703960"/>
            <a:ext cx="501650" cy="480484"/>
          </a:xfrm>
          <a:prstGeom prst="rect">
            <a:avLst/>
          </a:prstGeom>
        </p:spPr>
      </p:pic>
      <p:pic>
        <p:nvPicPr>
          <p:cNvPr id="3" name="Graphic 3" descr="Male profile with solid fill">
            <a:extLst>
              <a:ext uri="{FF2B5EF4-FFF2-40B4-BE49-F238E27FC236}">
                <a16:creationId xmlns:a16="http://schemas.microsoft.com/office/drawing/2014/main" id="{B03BF5EB-C56B-42CF-A70A-BB54AC2E3C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71722" y="3430955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BFC265-E29A-483F-8AAA-EF4311725DE7}"/>
              </a:ext>
            </a:extLst>
          </p:cNvPr>
          <p:cNvCxnSpPr/>
          <p:nvPr/>
        </p:nvCxnSpPr>
        <p:spPr>
          <a:xfrm flipV="1">
            <a:off x="9350618" y="3821779"/>
            <a:ext cx="745769" cy="470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C37128-C152-4BB9-8EBD-524BE75A9D7A}"/>
              </a:ext>
            </a:extLst>
          </p:cNvPr>
          <p:cNvSpPr txBox="1"/>
          <p:nvPr/>
        </p:nvSpPr>
        <p:spPr>
          <a:xfrm>
            <a:off x="3095529" y="1347355"/>
            <a:ext cx="6951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 If item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damaged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; provider receives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deposit as compensation</a:t>
            </a:r>
          </a:p>
        </p:txBody>
      </p:sp>
      <p:pic>
        <p:nvPicPr>
          <p:cNvPr id="37" name="Graphic 18" descr="Rating 1 Star with solid fill">
            <a:extLst>
              <a:ext uri="{FF2B5EF4-FFF2-40B4-BE49-F238E27FC236}">
                <a16:creationId xmlns:a16="http://schemas.microsoft.com/office/drawing/2014/main" id="{D03F057D-7B5A-4010-8022-0393F9A143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48133" y="3860800"/>
            <a:ext cx="797984" cy="80856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D0A7E56-8818-4766-9998-45D6DCE2B3F5}"/>
              </a:ext>
            </a:extLst>
          </p:cNvPr>
          <p:cNvSpPr txBox="1"/>
          <p:nvPr/>
        </p:nvSpPr>
        <p:spPr>
          <a:xfrm>
            <a:off x="8301566" y="3644900"/>
            <a:ext cx="135678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cs typeface="Calibri"/>
              </a:rPr>
              <a:t>PROVIDER'S EXPERIENCE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2FBC3B-582A-4217-B796-CD1378D02B3D}"/>
              </a:ext>
            </a:extLst>
          </p:cNvPr>
          <p:cNvCxnSpPr/>
          <p:nvPr/>
        </p:nvCxnSpPr>
        <p:spPr>
          <a:xfrm>
            <a:off x="4432300" y="3067050"/>
            <a:ext cx="3285066" cy="90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E5658D-8294-4E08-ADFC-9F289AA2CCD6}"/>
              </a:ext>
            </a:extLst>
          </p:cNvPr>
          <p:cNvCxnSpPr/>
          <p:nvPr/>
        </p:nvCxnSpPr>
        <p:spPr>
          <a:xfrm flipH="1">
            <a:off x="5151965" y="3257552"/>
            <a:ext cx="1" cy="5079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0C06057-4273-459B-8C35-EB5D4BFA962E}"/>
              </a:ext>
            </a:extLst>
          </p:cNvPr>
          <p:cNvSpPr txBox="1"/>
          <p:nvPr/>
        </p:nvSpPr>
        <p:spPr>
          <a:xfrm>
            <a:off x="4348692" y="3724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Opens dispute</a:t>
            </a:r>
          </a:p>
        </p:txBody>
      </p:sp>
      <p:pic>
        <p:nvPicPr>
          <p:cNvPr id="4" name="Graphic 20" descr="Handbag outline">
            <a:extLst>
              <a:ext uri="{FF2B5EF4-FFF2-40B4-BE49-F238E27FC236}">
                <a16:creationId xmlns:a16="http://schemas.microsoft.com/office/drawing/2014/main" id="{41B32016-CB46-492F-BA54-D24FF619C7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99093" y="3305175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80ED3B-CEBE-4741-9401-C35000993E8E}"/>
              </a:ext>
            </a:extLst>
          </p:cNvPr>
          <p:cNvSpPr txBox="1"/>
          <p:nvPr/>
        </p:nvSpPr>
        <p:spPr>
          <a:xfrm>
            <a:off x="445848" y="3863301"/>
            <a:ext cx="1346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ITEM</a:t>
            </a:r>
            <a:endParaRPr lang="en-US" b="1" dirty="0"/>
          </a:p>
          <a:p>
            <a:r>
              <a:rPr lang="en-US" b="1" dirty="0">
                <a:cs typeface="Calibri"/>
              </a:rPr>
              <a:t>DAMAGED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A71A99-B232-4721-93E7-E3E93BB71567}"/>
              </a:ext>
            </a:extLst>
          </p:cNvPr>
          <p:cNvSpPr/>
          <p:nvPr/>
        </p:nvSpPr>
        <p:spPr>
          <a:xfrm>
            <a:off x="304800" y="3172883"/>
            <a:ext cx="2243666" cy="149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8" descr="Close outline">
            <a:extLst>
              <a:ext uri="{FF2B5EF4-FFF2-40B4-BE49-F238E27FC236}">
                <a16:creationId xmlns:a16="http://schemas.microsoft.com/office/drawing/2014/main" id="{FD02F278-177C-4BB6-8B59-8DAECCA823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95725" y="3411489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DF8DE1-1FEA-A5E1-EB6E-684A5F113D42}"/>
              </a:ext>
            </a:extLst>
          </p:cNvPr>
          <p:cNvSpPr txBox="1"/>
          <p:nvPr/>
        </p:nvSpPr>
        <p:spPr>
          <a:xfrm>
            <a:off x="10094146" y="2803859"/>
            <a:ext cx="1219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RENT-IT </a:t>
            </a:r>
            <a:endParaRPr lang="en-US" dirty="0"/>
          </a:p>
          <a:p>
            <a:r>
              <a:rPr lang="en-US" dirty="0">
                <a:cs typeface="Calibri"/>
              </a:rPr>
              <a:t>Moderator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6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A7ED-1054-4458-B487-863A82B5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  <a:cs typeface="Calibri Light"/>
              </a:rPr>
              <a:t>RENT-IT</a:t>
            </a:r>
            <a:endParaRPr lang="en-US" dirty="0">
              <a:solidFill>
                <a:schemeClr val="accent6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416D-A7F3-4680-A0A1-95E67A0E8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BUSINESS </a:t>
            </a:r>
            <a:r>
              <a:rPr lang="en-US" b="1" dirty="0">
                <a:cs typeface="Calibri"/>
              </a:rPr>
              <a:t>MOTTO</a:t>
            </a:r>
            <a:r>
              <a:rPr lang="en-US" dirty="0">
                <a:cs typeface="Calibri"/>
              </a:rPr>
              <a:t>: "If you can't buy it, Rent it".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AIMS</a:t>
            </a:r>
            <a:r>
              <a:rPr lang="en-US" dirty="0">
                <a:cs typeface="Calibri"/>
              </a:rPr>
              <a:t> AND </a:t>
            </a:r>
            <a:r>
              <a:rPr lang="en-US" b="1" dirty="0">
                <a:cs typeface="Calibri"/>
              </a:rPr>
              <a:t>GOALS</a:t>
            </a:r>
            <a:r>
              <a:rPr lang="en-US" dirty="0">
                <a:cs typeface="Calibri"/>
              </a:rPr>
              <a:t> OF THE BUSINESS: Provide an online platform for users to exchange goods or services for a fixed period of time and earn money while doing so.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TARGET </a:t>
            </a:r>
            <a:r>
              <a:rPr lang="en-US" b="1" dirty="0">
                <a:cs typeface="Calibri"/>
              </a:rPr>
              <a:t>AUDIENCE</a:t>
            </a:r>
            <a:r>
              <a:rPr lang="en-US" dirty="0">
                <a:cs typeface="Calibri"/>
              </a:rPr>
              <a:t>: Anyone who owns an internet-connective device and is above legal age to perform monetary transactions, living in the UK.</a:t>
            </a:r>
          </a:p>
        </p:txBody>
      </p:sp>
    </p:spTree>
    <p:extLst>
      <p:ext uri="{BB962C8B-B14F-4D97-AF65-F5344CB8AC3E}">
        <p14:creationId xmlns:p14="http://schemas.microsoft.com/office/powerpoint/2010/main" val="4176173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711E-1338-46BD-8B4F-CF37778F7AC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End of product agreement </a:t>
            </a:r>
            <a:r>
              <a:rPr lang="en-US" b="1" dirty="0">
                <a:ea typeface="+mj-lt"/>
                <a:cs typeface="+mj-lt"/>
              </a:rPr>
              <a:t>(</a:t>
            </a:r>
            <a:r>
              <a:rPr lang="en-US" b="1" dirty="0">
                <a:solidFill>
                  <a:schemeClr val="accent6"/>
                </a:solidFill>
                <a:ea typeface="+mj-lt"/>
                <a:cs typeface="+mj-lt"/>
              </a:rPr>
              <a:t>satisfactory</a:t>
            </a:r>
            <a:r>
              <a:rPr lang="en-US" b="1" dirty="0">
                <a:ea typeface="+mj-lt"/>
                <a:cs typeface="+mj-lt"/>
              </a:rPr>
              <a:t>)</a:t>
            </a:r>
            <a:endParaRPr lang="en-US" b="1" dirty="0"/>
          </a:p>
        </p:txBody>
      </p:sp>
      <p:pic>
        <p:nvPicPr>
          <p:cNvPr id="5" name="Graphic 5" descr="Smart Phone with solid fill">
            <a:extLst>
              <a:ext uri="{FF2B5EF4-FFF2-40B4-BE49-F238E27FC236}">
                <a16:creationId xmlns:a16="http://schemas.microsoft.com/office/drawing/2014/main" id="{18F4B5D7-CF51-47E9-99FE-8F959708D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217" y="2633133"/>
            <a:ext cx="2427816" cy="2427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A3C8A-00E5-4DA2-BEA0-B371E094999B}"/>
              </a:ext>
            </a:extLst>
          </p:cNvPr>
          <p:cNvSpPr txBox="1"/>
          <p:nvPr/>
        </p:nvSpPr>
        <p:spPr>
          <a:xfrm>
            <a:off x="8290984" y="31263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RENT 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41958D-638E-49E9-B9BE-3C7F70015659}"/>
              </a:ext>
            </a:extLst>
          </p:cNvPr>
          <p:cNvCxnSpPr/>
          <p:nvPr/>
        </p:nvCxnSpPr>
        <p:spPr>
          <a:xfrm flipH="1" flipV="1">
            <a:off x="4182532" y="2764367"/>
            <a:ext cx="3562349" cy="99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10" descr="Woman with solid fill">
            <a:extLst>
              <a:ext uri="{FF2B5EF4-FFF2-40B4-BE49-F238E27FC236}">
                <a16:creationId xmlns:a16="http://schemas.microsoft.com/office/drawing/2014/main" id="{4865D72A-005A-46B0-8AED-0DA79C2A6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301" y="2072217"/>
            <a:ext cx="914400" cy="914400"/>
          </a:xfrm>
          <a:prstGeom prst="rect">
            <a:avLst/>
          </a:prstGeom>
        </p:spPr>
      </p:pic>
      <p:pic>
        <p:nvPicPr>
          <p:cNvPr id="11" name="Graphic 11" descr="Woman outline">
            <a:extLst>
              <a:ext uri="{FF2B5EF4-FFF2-40B4-BE49-F238E27FC236}">
                <a16:creationId xmlns:a16="http://schemas.microsoft.com/office/drawing/2014/main" id="{7750B833-A3B3-43F3-90CE-2FD1F8EF05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8426" y="5093759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119B31-007A-4E57-A87F-31948BA5306E}"/>
              </a:ext>
            </a:extLst>
          </p:cNvPr>
          <p:cNvCxnSpPr/>
          <p:nvPr/>
        </p:nvCxnSpPr>
        <p:spPr>
          <a:xfrm flipH="1">
            <a:off x="3648077" y="4479925"/>
            <a:ext cx="4155015" cy="104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20" descr="Handbag outline">
            <a:extLst>
              <a:ext uri="{FF2B5EF4-FFF2-40B4-BE49-F238E27FC236}">
                <a16:creationId xmlns:a16="http://schemas.microsoft.com/office/drawing/2014/main" id="{AFA55E5F-441A-48AE-BF79-BC3010269C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22009" y="2077508"/>
            <a:ext cx="1041400" cy="1041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57F78C-0866-4FD4-BA6E-D8BFA6E2AD6A}"/>
              </a:ext>
            </a:extLst>
          </p:cNvPr>
          <p:cNvSpPr txBox="1"/>
          <p:nvPr/>
        </p:nvSpPr>
        <p:spPr>
          <a:xfrm>
            <a:off x="2724150" y="60155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buyer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291BD1-260A-4E35-B35A-00B194110D84}"/>
              </a:ext>
            </a:extLst>
          </p:cNvPr>
          <p:cNvSpPr txBox="1"/>
          <p:nvPr/>
        </p:nvSpPr>
        <p:spPr>
          <a:xfrm>
            <a:off x="3427942" y="29411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provider</a:t>
            </a:r>
          </a:p>
        </p:txBody>
      </p:sp>
      <p:pic>
        <p:nvPicPr>
          <p:cNvPr id="4" name="Graphic 8" descr="Smiling with hearts face outline outline">
            <a:extLst>
              <a:ext uri="{FF2B5EF4-FFF2-40B4-BE49-F238E27FC236}">
                <a16:creationId xmlns:a16="http://schemas.microsoft.com/office/drawing/2014/main" id="{9EECE7FB-8565-41E0-A44D-78CAC16A3F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40717" y="2008717"/>
            <a:ext cx="628650" cy="628650"/>
          </a:xfrm>
          <a:prstGeom prst="rect">
            <a:avLst/>
          </a:prstGeom>
        </p:spPr>
      </p:pic>
      <p:pic>
        <p:nvPicPr>
          <p:cNvPr id="9" name="Graphic 11" descr="Pound outline">
            <a:extLst>
              <a:ext uri="{FF2B5EF4-FFF2-40B4-BE49-F238E27FC236}">
                <a16:creationId xmlns:a16="http://schemas.microsoft.com/office/drawing/2014/main" id="{127C6C76-6844-4405-8425-0B54E92969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70550" y="5204883"/>
            <a:ext cx="501650" cy="480484"/>
          </a:xfrm>
          <a:prstGeom prst="rect">
            <a:avLst/>
          </a:prstGeom>
        </p:spPr>
      </p:pic>
      <p:pic>
        <p:nvPicPr>
          <p:cNvPr id="19" name="Graphic 20" descr="Rating 3 Star with solid fill">
            <a:extLst>
              <a:ext uri="{FF2B5EF4-FFF2-40B4-BE49-F238E27FC236}">
                <a16:creationId xmlns:a16="http://schemas.microsoft.com/office/drawing/2014/main" id="{76C4B872-1E0B-4E0E-A50E-CA5BE64E2D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50576" y="3863241"/>
            <a:ext cx="791470" cy="8147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C135C21-54DA-492E-8B60-93DA676B26FA}"/>
              </a:ext>
            </a:extLst>
          </p:cNvPr>
          <p:cNvSpPr txBox="1"/>
          <p:nvPr/>
        </p:nvSpPr>
        <p:spPr>
          <a:xfrm>
            <a:off x="4957233" y="5676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10% deposit back </a:t>
            </a:r>
          </a:p>
        </p:txBody>
      </p:sp>
      <p:pic>
        <p:nvPicPr>
          <p:cNvPr id="3" name="Graphic 11" descr="Pound outline">
            <a:extLst>
              <a:ext uri="{FF2B5EF4-FFF2-40B4-BE49-F238E27FC236}">
                <a16:creationId xmlns:a16="http://schemas.microsoft.com/office/drawing/2014/main" id="{02BED1FC-104E-4D7D-ABB4-4F8B7D577E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6883" y="2537883"/>
            <a:ext cx="501650" cy="480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874F86-E3F3-4B46-908E-EE77D31B8AA4}"/>
              </a:ext>
            </a:extLst>
          </p:cNvPr>
          <p:cNvSpPr txBox="1"/>
          <p:nvPr/>
        </p:nvSpPr>
        <p:spPr>
          <a:xfrm>
            <a:off x="5476631" y="216404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Receives rent fee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3EB6F5-192F-4A51-99A8-8AC96849CFBE}"/>
              </a:ext>
            </a:extLst>
          </p:cNvPr>
          <p:cNvSpPr txBox="1"/>
          <p:nvPr/>
        </p:nvSpPr>
        <p:spPr>
          <a:xfrm>
            <a:off x="8301566" y="3644900"/>
            <a:ext cx="135678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cs typeface="Calibri"/>
              </a:rPr>
              <a:t>PROVIDER'S EXPERIENCE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1DD3929-184D-2F4E-68EE-EE98E8A60767}"/>
              </a:ext>
            </a:extLst>
          </p:cNvPr>
          <p:cNvSpPr/>
          <p:nvPr/>
        </p:nvSpPr>
        <p:spPr>
          <a:xfrm>
            <a:off x="9487765" y="1954356"/>
            <a:ext cx="2424543" cy="45373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EFDF03-1C77-F5C5-6C08-DEB9138F1395}"/>
              </a:ext>
            </a:extLst>
          </p:cNvPr>
          <p:cNvSpPr txBox="1"/>
          <p:nvPr/>
        </p:nvSpPr>
        <p:spPr>
          <a:xfrm>
            <a:off x="9712037" y="2516332"/>
            <a:ext cx="198985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cs typeface="Calibri"/>
              </a:rPr>
              <a:t>RECIEPT</a:t>
            </a:r>
          </a:p>
          <a:p>
            <a:pPr algn="ctr"/>
            <a:endParaRPr lang="en-US" sz="2400" b="1" dirty="0">
              <a:cs typeface="Calibri"/>
            </a:endParaRPr>
          </a:p>
          <a:p>
            <a:pPr algn="ctr"/>
            <a:r>
              <a:rPr lang="en-US" sz="1400" dirty="0">
                <a:cs typeface="Calibri"/>
              </a:rPr>
              <a:t>PROVIDER NAME: </a:t>
            </a:r>
          </a:p>
          <a:p>
            <a:pPr algn="ctr"/>
            <a:r>
              <a:rPr lang="en-US" sz="1400" dirty="0">
                <a:cs typeface="Calibri"/>
              </a:rPr>
              <a:t>BUYER NAME:</a:t>
            </a:r>
          </a:p>
          <a:p>
            <a:pPr algn="ctr"/>
            <a:r>
              <a:rPr lang="en-US" sz="1400" dirty="0">
                <a:cs typeface="Calibri"/>
              </a:rPr>
              <a:t> RENTED </a:t>
            </a:r>
            <a:r>
              <a:rPr lang="en-US" sz="1400" dirty="0">
                <a:ea typeface="+mn-lt"/>
                <a:cs typeface="+mn-lt"/>
              </a:rPr>
              <a:t>ITEM</a:t>
            </a:r>
            <a:r>
              <a:rPr lang="en-US" sz="1400" dirty="0">
                <a:cs typeface="Calibri"/>
              </a:rPr>
              <a:t>: </a:t>
            </a:r>
          </a:p>
          <a:p>
            <a:pPr algn="ctr"/>
            <a:r>
              <a:rPr lang="en-US" sz="1400" dirty="0">
                <a:cs typeface="Calibri"/>
              </a:rPr>
              <a:t> ITEM'S DAILY RENT FEE:</a:t>
            </a:r>
          </a:p>
          <a:p>
            <a:pPr algn="ctr"/>
            <a:r>
              <a:rPr lang="en-US" sz="1400" dirty="0">
                <a:ea typeface="+mn-lt"/>
                <a:cs typeface="+mn-lt"/>
              </a:rPr>
              <a:t>RENT (START):</a:t>
            </a:r>
          </a:p>
          <a:p>
            <a:pPr algn="ctr"/>
            <a:r>
              <a:rPr lang="en-US" sz="1400" dirty="0">
                <a:ea typeface="+mn-lt"/>
                <a:cs typeface="+mn-lt"/>
              </a:rPr>
              <a:t>RENT (END):</a:t>
            </a:r>
            <a:endParaRPr lang="en-US" sz="1400" dirty="0">
              <a:cs typeface="Calibri"/>
            </a:endParaRPr>
          </a:p>
          <a:p>
            <a:pPr algn="ctr"/>
            <a:r>
              <a:rPr lang="en-US" sz="1400" dirty="0">
                <a:cs typeface="Calibri"/>
              </a:rPr>
              <a:t>RENTED PERIOD: 7 DAYS</a:t>
            </a:r>
          </a:p>
          <a:p>
            <a:pPr algn="ctr"/>
            <a:r>
              <a:rPr lang="en-US" sz="1400" dirty="0">
                <a:cs typeface="Calibri"/>
              </a:rPr>
              <a:t>ITEAM STATUS:</a:t>
            </a:r>
          </a:p>
          <a:p>
            <a:pPr algn="ctr"/>
            <a:r>
              <a:rPr lang="en-US" sz="1400" dirty="0">
                <a:ea typeface="+mn-lt"/>
                <a:cs typeface="+mn-lt"/>
              </a:rPr>
              <a:t>OVERDUE FEES:    - </a:t>
            </a:r>
          </a:p>
          <a:p>
            <a:pPr algn="ctr"/>
            <a:r>
              <a:rPr lang="en-US" sz="1400" dirty="0">
                <a:cs typeface="Calibri"/>
              </a:rPr>
              <a:t>TOTAL FEE AMOUNT: </a:t>
            </a:r>
          </a:p>
          <a:p>
            <a:pPr algn="ctr"/>
            <a:r>
              <a:rPr lang="en-US" sz="1400" dirty="0">
                <a:cs typeface="Calibri"/>
              </a:rPr>
              <a:t>RENTING STATUS: </a:t>
            </a:r>
            <a:r>
              <a:rPr lang="en-US" sz="1400" b="1" dirty="0">
                <a:cs typeface="Calibri"/>
              </a:rPr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2037537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A016C-11D5-497C-B569-279D5DA2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0282"/>
            <a:ext cx="10515600" cy="922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cs typeface="Calibri"/>
              </a:rPr>
              <a:t>Rent-it for </a:t>
            </a:r>
            <a:r>
              <a:rPr lang="en-US" b="1" dirty="0">
                <a:cs typeface="Calibri"/>
              </a:rPr>
              <a:t>Services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471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711E-1338-46BD-8B4F-CF37778F7AC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Providing a </a:t>
            </a:r>
            <a:r>
              <a:rPr lang="en-US" b="1" dirty="0">
                <a:ea typeface="+mj-lt"/>
                <a:cs typeface="+mj-lt"/>
              </a:rPr>
              <a:t>service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3" name="Graphic 3" descr="Man with solid fill">
            <a:extLst>
              <a:ext uri="{FF2B5EF4-FFF2-40B4-BE49-F238E27FC236}">
                <a16:creationId xmlns:a16="http://schemas.microsoft.com/office/drawing/2014/main" id="{A8A09B50-F673-4AC2-8A25-1EADDABCB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1134" y="2262718"/>
            <a:ext cx="914400" cy="914400"/>
          </a:xfrm>
          <a:prstGeom prst="rect">
            <a:avLst/>
          </a:prstGeom>
        </p:spPr>
      </p:pic>
      <p:pic>
        <p:nvPicPr>
          <p:cNvPr id="4" name="Graphic 4" descr="Man outline">
            <a:extLst>
              <a:ext uri="{FF2B5EF4-FFF2-40B4-BE49-F238E27FC236}">
                <a16:creationId xmlns:a16="http://schemas.microsoft.com/office/drawing/2014/main" id="{A6C239CD-7F68-4F30-B83B-2A0BD82B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6395" y="3977698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41958D-638E-49E9-B9BE-3C7F70015659}"/>
              </a:ext>
            </a:extLst>
          </p:cNvPr>
          <p:cNvCxnSpPr/>
          <p:nvPr/>
        </p:nvCxnSpPr>
        <p:spPr>
          <a:xfrm>
            <a:off x="5342465" y="2823633"/>
            <a:ext cx="2396067" cy="57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484D9B-8786-4E38-98B3-A0BA4C7F9109}"/>
              </a:ext>
            </a:extLst>
          </p:cNvPr>
          <p:cNvCxnSpPr/>
          <p:nvPr/>
        </p:nvCxnSpPr>
        <p:spPr>
          <a:xfrm flipV="1">
            <a:off x="2802467" y="4076699"/>
            <a:ext cx="4967816" cy="48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10" descr="Woman with solid fill">
            <a:extLst>
              <a:ext uri="{FF2B5EF4-FFF2-40B4-BE49-F238E27FC236}">
                <a16:creationId xmlns:a16="http://schemas.microsoft.com/office/drawing/2014/main" id="{4865D72A-005A-46B0-8AED-0DA79C2A6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2217" y="5511800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119B31-007A-4E57-A87F-31948BA5306E}"/>
              </a:ext>
            </a:extLst>
          </p:cNvPr>
          <p:cNvCxnSpPr/>
          <p:nvPr/>
        </p:nvCxnSpPr>
        <p:spPr>
          <a:xfrm flipV="1">
            <a:off x="4268258" y="4854575"/>
            <a:ext cx="3475568" cy="87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5" descr="Fax outline">
            <a:extLst>
              <a:ext uri="{FF2B5EF4-FFF2-40B4-BE49-F238E27FC236}">
                <a16:creationId xmlns:a16="http://schemas.microsoft.com/office/drawing/2014/main" id="{20F32785-05E5-4815-BD58-698F8D9D90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3884" y="1892300"/>
            <a:ext cx="914400" cy="914400"/>
          </a:xfrm>
          <a:prstGeom prst="rect">
            <a:avLst/>
          </a:prstGeom>
        </p:spPr>
      </p:pic>
      <p:pic>
        <p:nvPicPr>
          <p:cNvPr id="17" name="Graphic 18" descr="Quill outline">
            <a:extLst>
              <a:ext uri="{FF2B5EF4-FFF2-40B4-BE49-F238E27FC236}">
                <a16:creationId xmlns:a16="http://schemas.microsoft.com/office/drawing/2014/main" id="{1CB40772-B2AE-410F-99BF-FF75E404CD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7967" y="3098800"/>
            <a:ext cx="914400" cy="914400"/>
          </a:xfrm>
          <a:prstGeom prst="rect">
            <a:avLst/>
          </a:prstGeom>
        </p:spPr>
      </p:pic>
      <p:pic>
        <p:nvPicPr>
          <p:cNvPr id="21" name="Graphic 21" descr="Camera outline">
            <a:extLst>
              <a:ext uri="{FF2B5EF4-FFF2-40B4-BE49-F238E27FC236}">
                <a16:creationId xmlns:a16="http://schemas.microsoft.com/office/drawing/2014/main" id="{C5480F43-7619-477A-BAAD-E6545B5D0A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77758" y="5824009"/>
            <a:ext cx="575733" cy="5863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B20C89-4BFD-45C6-AC9A-3A85C97447B8}"/>
              </a:ext>
            </a:extLst>
          </p:cNvPr>
          <p:cNvSpPr txBox="1"/>
          <p:nvPr/>
        </p:nvSpPr>
        <p:spPr>
          <a:xfrm>
            <a:off x="5031317" y="194098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 own a printer, paper and ink: I can </a:t>
            </a:r>
            <a:r>
              <a:rPr lang="en-US" b="1" dirty="0">
                <a:solidFill>
                  <a:schemeClr val="accent6"/>
                </a:solidFill>
                <a:cs typeface="Calibri"/>
              </a:rPr>
              <a:t>print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4914F-F567-454B-824C-42DAD3A7B1C5}"/>
              </a:ext>
            </a:extLst>
          </p:cNvPr>
          <p:cNvSpPr txBox="1"/>
          <p:nvPr/>
        </p:nvSpPr>
        <p:spPr>
          <a:xfrm>
            <a:off x="1999192" y="336444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I'm bilingual: I can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translate</a:t>
            </a:r>
            <a:r>
              <a:rPr lang="en-US" dirty="0"/>
              <a:t> documents</a:t>
            </a:r>
            <a:endParaRPr lang="en-US" dirty="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893B85-089C-4D57-B772-4B012863ADAF}"/>
              </a:ext>
            </a:extLst>
          </p:cNvPr>
          <p:cNvSpPr txBox="1"/>
          <p:nvPr/>
        </p:nvSpPr>
        <p:spPr>
          <a:xfrm>
            <a:off x="438150" y="5496983"/>
            <a:ext cx="31136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 own a camera and studio; I can</a:t>
            </a:r>
            <a:r>
              <a:rPr lang="en-US" dirty="0">
                <a:solidFill>
                  <a:schemeClr val="accent6"/>
                </a:solidFill>
                <a:cs typeface="Calibri"/>
              </a:rPr>
              <a:t> </a:t>
            </a:r>
            <a:r>
              <a:rPr lang="en-US" b="1" dirty="0">
                <a:solidFill>
                  <a:schemeClr val="accent6"/>
                </a:solidFill>
                <a:cs typeface="Calibri"/>
              </a:rPr>
              <a:t>film</a:t>
            </a:r>
            <a:r>
              <a:rPr lang="en-US" dirty="0">
                <a:solidFill>
                  <a:schemeClr val="accent6"/>
                </a:solidFill>
                <a:cs typeface="Calibri"/>
              </a:rPr>
              <a:t> </a:t>
            </a:r>
            <a:r>
              <a:rPr lang="en-US" dirty="0">
                <a:cs typeface="Calibri"/>
              </a:rPr>
              <a:t>and take high quality </a:t>
            </a:r>
            <a:r>
              <a:rPr lang="en-US" b="1" dirty="0">
                <a:solidFill>
                  <a:schemeClr val="accent6"/>
                </a:solidFill>
                <a:cs typeface="Calibri"/>
              </a:rPr>
              <a:t>photos</a:t>
            </a:r>
          </a:p>
        </p:txBody>
      </p:sp>
      <p:pic>
        <p:nvPicPr>
          <p:cNvPr id="31" name="Graphic 31" descr="Work from home house outline">
            <a:extLst>
              <a:ext uri="{FF2B5EF4-FFF2-40B4-BE49-F238E27FC236}">
                <a16:creationId xmlns:a16="http://schemas.microsoft.com/office/drawing/2014/main" id="{0F0EF577-57A8-4D07-874B-32DAE2A988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75175" y="5506509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CBA82B-8CF6-4D39-AC5D-089F0529A533}"/>
              </a:ext>
            </a:extLst>
          </p:cNvPr>
          <p:cNvSpPr/>
          <p:nvPr/>
        </p:nvSpPr>
        <p:spPr>
          <a:xfrm>
            <a:off x="3339811" y="1833129"/>
            <a:ext cx="2026226" cy="138545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5" descr="Smart Phone with solid fill">
            <a:extLst>
              <a:ext uri="{FF2B5EF4-FFF2-40B4-BE49-F238E27FC236}">
                <a16:creationId xmlns:a16="http://schemas.microsoft.com/office/drawing/2014/main" id="{37D19C6C-FC0F-4F95-A63D-8BD7D984C38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56126" y="2451292"/>
            <a:ext cx="3033952" cy="30339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21D344-4CD0-4FC3-984D-52F06CA0696F}"/>
              </a:ext>
            </a:extLst>
          </p:cNvPr>
          <p:cNvSpPr txBox="1"/>
          <p:nvPr/>
        </p:nvSpPr>
        <p:spPr>
          <a:xfrm>
            <a:off x="8290984" y="30483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RENT IT</a:t>
            </a:r>
          </a:p>
        </p:txBody>
      </p:sp>
      <p:pic>
        <p:nvPicPr>
          <p:cNvPr id="24" name="Graphic 15" descr="Fax outline">
            <a:extLst>
              <a:ext uri="{FF2B5EF4-FFF2-40B4-BE49-F238E27FC236}">
                <a16:creationId xmlns:a16="http://schemas.microsoft.com/office/drawing/2014/main" id="{BFBFD1AA-0A87-4403-B498-9C417E5C9D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90467" y="3638549"/>
            <a:ext cx="755650" cy="7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39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5" descr="Smart Phone with solid fill">
            <a:extLst>
              <a:ext uri="{FF2B5EF4-FFF2-40B4-BE49-F238E27FC236}">
                <a16:creationId xmlns:a16="http://schemas.microsoft.com/office/drawing/2014/main" id="{00C03A25-4796-4033-B951-4DA41F0D3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6126" y="2451292"/>
            <a:ext cx="3033952" cy="3033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2F711E-1338-46BD-8B4F-CF37778F7AC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Renting </a:t>
            </a:r>
            <a:r>
              <a:rPr lang="en-US" dirty="0">
                <a:ea typeface="+mj-lt"/>
                <a:cs typeface="+mj-lt"/>
              </a:rPr>
              <a:t>a</a:t>
            </a:r>
            <a:r>
              <a:rPr lang="en-US" b="1" dirty="0">
                <a:ea typeface="+mj-lt"/>
                <a:cs typeface="+mj-lt"/>
              </a:rPr>
              <a:t> service</a:t>
            </a:r>
            <a:r>
              <a:rPr lang="en-US" dirty="0">
                <a:ea typeface="+mj-lt"/>
                <a:cs typeface="+mj-lt"/>
              </a:rPr>
              <a:t> (+ unit of rate)</a:t>
            </a:r>
          </a:p>
        </p:txBody>
      </p:sp>
      <p:pic>
        <p:nvPicPr>
          <p:cNvPr id="3" name="Graphic 3" descr="Man with solid fill">
            <a:extLst>
              <a:ext uri="{FF2B5EF4-FFF2-40B4-BE49-F238E27FC236}">
                <a16:creationId xmlns:a16="http://schemas.microsoft.com/office/drawing/2014/main" id="{A8A09B50-F673-4AC2-8A25-1EADDABCB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9673" y="2116179"/>
            <a:ext cx="914400" cy="914400"/>
          </a:xfrm>
          <a:prstGeom prst="rect">
            <a:avLst/>
          </a:prstGeom>
        </p:spPr>
      </p:pic>
      <p:pic>
        <p:nvPicPr>
          <p:cNvPr id="4" name="Graphic 4" descr="Man outline">
            <a:extLst>
              <a:ext uri="{FF2B5EF4-FFF2-40B4-BE49-F238E27FC236}">
                <a16:creationId xmlns:a16="http://schemas.microsoft.com/office/drawing/2014/main" id="{A6C239CD-7F68-4F30-B83B-2A0BD82B91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9548" y="4804752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41958D-638E-49E9-B9BE-3C7F70015659}"/>
              </a:ext>
            </a:extLst>
          </p:cNvPr>
          <p:cNvCxnSpPr/>
          <p:nvPr/>
        </p:nvCxnSpPr>
        <p:spPr>
          <a:xfrm>
            <a:off x="3759850" y="2618480"/>
            <a:ext cx="3988451" cy="78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119B31-007A-4E57-A87F-31948BA5306E}"/>
              </a:ext>
            </a:extLst>
          </p:cNvPr>
          <p:cNvCxnSpPr/>
          <p:nvPr/>
        </p:nvCxnSpPr>
        <p:spPr>
          <a:xfrm flipV="1">
            <a:off x="3987393" y="4532192"/>
            <a:ext cx="3757247" cy="75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5" descr="Fax outline">
            <a:extLst>
              <a:ext uri="{FF2B5EF4-FFF2-40B4-BE49-F238E27FC236}">
                <a16:creationId xmlns:a16="http://schemas.microsoft.com/office/drawing/2014/main" id="{20F32785-05E5-4815-BD58-698F8D9D90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73576" y="2019300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B20C89-4BFD-45C6-AC9A-3A85C97447B8}"/>
              </a:ext>
            </a:extLst>
          </p:cNvPr>
          <p:cNvSpPr txBox="1"/>
          <p:nvPr/>
        </p:nvSpPr>
        <p:spPr>
          <a:xfrm>
            <a:off x="8367509" y="4142315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  <a:cs typeface="Calibri"/>
              </a:rPr>
              <a:t>£0.05 per </a:t>
            </a:r>
            <a:endParaRPr lang="en-US">
              <a:solidFill>
                <a:schemeClr val="accent6"/>
              </a:solidFill>
            </a:endParaRPr>
          </a:p>
          <a:p>
            <a:r>
              <a:rPr lang="en-US" sz="1100" b="1" dirty="0">
                <a:solidFill>
                  <a:schemeClr val="accent6"/>
                </a:solidFill>
                <a:cs typeface="Calibri"/>
              </a:rPr>
              <a:t>printed copy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04302-526F-4E15-96BF-87FE25B300B4}"/>
              </a:ext>
            </a:extLst>
          </p:cNvPr>
          <p:cNvSpPr txBox="1"/>
          <p:nvPr/>
        </p:nvSpPr>
        <p:spPr>
          <a:xfrm>
            <a:off x="2421711" y="30583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Service provider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2A670-FC64-4ED1-B57C-6A12E2DE8EAF}"/>
              </a:ext>
            </a:extLst>
          </p:cNvPr>
          <p:cNvSpPr txBox="1"/>
          <p:nvPr/>
        </p:nvSpPr>
        <p:spPr>
          <a:xfrm>
            <a:off x="2880458" y="57127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Service-user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796CF-33D3-4476-8BF0-6BB9C6F2A432}"/>
              </a:ext>
            </a:extLst>
          </p:cNvPr>
          <p:cNvSpPr txBox="1"/>
          <p:nvPr/>
        </p:nvSpPr>
        <p:spPr>
          <a:xfrm>
            <a:off x="1555913" y="4476098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"I need 200 copies of x document"</a:t>
            </a:r>
            <a:endParaRPr lang="en-US" dirty="0">
              <a:cs typeface="Calibri"/>
            </a:endParaRPr>
          </a:p>
        </p:txBody>
      </p:sp>
      <p:pic>
        <p:nvPicPr>
          <p:cNvPr id="16" name="Graphic 18" descr="Pound outline">
            <a:extLst>
              <a:ext uri="{FF2B5EF4-FFF2-40B4-BE49-F238E27FC236}">
                <a16:creationId xmlns:a16="http://schemas.microsoft.com/office/drawing/2014/main" id="{CD9C6EF2-2607-4CCF-8EB6-8F327E25A3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92537" y="5121030"/>
            <a:ext cx="523632" cy="523632"/>
          </a:xfrm>
          <a:prstGeom prst="rect">
            <a:avLst/>
          </a:prstGeom>
        </p:spPr>
      </p:pic>
      <p:pic>
        <p:nvPicPr>
          <p:cNvPr id="19" name="Graphic 11" descr="Lock with solid fill">
            <a:extLst>
              <a:ext uri="{FF2B5EF4-FFF2-40B4-BE49-F238E27FC236}">
                <a16:creationId xmlns:a16="http://schemas.microsoft.com/office/drawing/2014/main" id="{55848101-5E87-46FA-8C58-FE65F5A1FC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72134" y="3839634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6514727-36EF-4609-9951-2F7791285F5A}"/>
              </a:ext>
            </a:extLst>
          </p:cNvPr>
          <p:cNvSpPr txBox="1"/>
          <p:nvPr/>
        </p:nvSpPr>
        <p:spPr>
          <a:xfrm>
            <a:off x="9740900" y="34755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10% deposit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ED1884-418C-4672-A8B5-4BB2301F919A}"/>
              </a:ext>
            </a:extLst>
          </p:cNvPr>
          <p:cNvSpPr txBox="1"/>
          <p:nvPr/>
        </p:nvSpPr>
        <p:spPr>
          <a:xfrm>
            <a:off x="5554785" y="5124938"/>
            <a:ext cx="23915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*Pays service transaction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2E380A-31BC-44F6-B738-4BA412D49A5F}"/>
              </a:ext>
            </a:extLst>
          </p:cNvPr>
          <p:cNvCxnSpPr/>
          <p:nvPr/>
        </p:nvCxnSpPr>
        <p:spPr>
          <a:xfrm>
            <a:off x="8313977" y="4138371"/>
            <a:ext cx="917863" cy="86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509290-5306-4E73-8D40-333AD0224CF3}"/>
              </a:ext>
            </a:extLst>
          </p:cNvPr>
          <p:cNvSpPr txBox="1"/>
          <p:nvPr/>
        </p:nvSpPr>
        <p:spPr>
          <a:xfrm>
            <a:off x="8290984" y="30483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RENT IT</a:t>
            </a:r>
          </a:p>
        </p:txBody>
      </p:sp>
      <p:pic>
        <p:nvPicPr>
          <p:cNvPr id="18" name="Graphic 15" descr="Fax outline">
            <a:extLst>
              <a:ext uri="{FF2B5EF4-FFF2-40B4-BE49-F238E27FC236}">
                <a16:creationId xmlns:a16="http://schemas.microsoft.com/office/drawing/2014/main" id="{E3E8D1A0-1AF7-417C-8C62-398025C609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9800" y="3448050"/>
            <a:ext cx="416984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67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711E-1338-46BD-8B4F-CF37778F7AC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End</a:t>
            </a:r>
            <a:r>
              <a:rPr lang="en-US" b="1" dirty="0">
                <a:ea typeface="+mj-lt"/>
                <a:cs typeface="+mj-lt"/>
              </a:rPr>
              <a:t> </a:t>
            </a:r>
            <a:r>
              <a:rPr lang="en-US" dirty="0">
                <a:ea typeface="+mj-lt"/>
                <a:cs typeface="+mj-lt"/>
              </a:rPr>
              <a:t>of service agreement</a:t>
            </a:r>
            <a:r>
              <a:rPr lang="en-US" b="1" dirty="0">
                <a:ea typeface="+mj-lt"/>
                <a:cs typeface="+mj-lt"/>
              </a:rPr>
              <a:t> (unsatisfactory)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5" name="Graphic 5" descr="Smart Phone with solid fill">
            <a:extLst>
              <a:ext uri="{FF2B5EF4-FFF2-40B4-BE49-F238E27FC236}">
                <a16:creationId xmlns:a16="http://schemas.microsoft.com/office/drawing/2014/main" id="{18F4B5D7-CF51-47E9-99FE-8F959708D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217" y="2633133"/>
            <a:ext cx="2427816" cy="2427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A3C8A-00E5-4DA2-BEA0-B371E094999B}"/>
              </a:ext>
            </a:extLst>
          </p:cNvPr>
          <p:cNvSpPr txBox="1"/>
          <p:nvPr/>
        </p:nvSpPr>
        <p:spPr>
          <a:xfrm>
            <a:off x="8290984" y="31263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RENT IT</a:t>
            </a:r>
          </a:p>
        </p:txBody>
      </p:sp>
      <p:pic>
        <p:nvPicPr>
          <p:cNvPr id="21" name="Graphic 18" descr="Rating 1 Star with solid fill">
            <a:extLst>
              <a:ext uri="{FF2B5EF4-FFF2-40B4-BE49-F238E27FC236}">
                <a16:creationId xmlns:a16="http://schemas.microsoft.com/office/drawing/2014/main" id="{D8575EDF-CE51-4100-9816-2D2178043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8133" y="3257550"/>
            <a:ext cx="797984" cy="8085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BDA4ED5-5A39-4C2A-8F1F-DF57D1FE40A3}"/>
              </a:ext>
            </a:extLst>
          </p:cNvPr>
          <p:cNvSpPr txBox="1"/>
          <p:nvPr/>
        </p:nvSpPr>
        <p:spPr>
          <a:xfrm>
            <a:off x="4840003" y="2120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3" name="Graphic 3" descr="Male profile with solid fill">
            <a:extLst>
              <a:ext uri="{FF2B5EF4-FFF2-40B4-BE49-F238E27FC236}">
                <a16:creationId xmlns:a16="http://schemas.microsoft.com/office/drawing/2014/main" id="{B03BF5EB-C56B-42CF-A70A-BB54AC2E3C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1722" y="3430955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BFC265-E29A-483F-8AAA-EF4311725DE7}"/>
              </a:ext>
            </a:extLst>
          </p:cNvPr>
          <p:cNvCxnSpPr/>
          <p:nvPr/>
        </p:nvCxnSpPr>
        <p:spPr>
          <a:xfrm>
            <a:off x="9331568" y="3821722"/>
            <a:ext cx="840153" cy="195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3" descr="Man with solid fill">
            <a:extLst>
              <a:ext uri="{FF2B5EF4-FFF2-40B4-BE49-F238E27FC236}">
                <a16:creationId xmlns:a16="http://schemas.microsoft.com/office/drawing/2014/main" id="{3F04469F-75C6-4F37-BC22-8D9D9B7F33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9673" y="2116179"/>
            <a:ext cx="914400" cy="914400"/>
          </a:xfrm>
          <a:prstGeom prst="rect">
            <a:avLst/>
          </a:prstGeom>
        </p:spPr>
      </p:pic>
      <p:pic>
        <p:nvPicPr>
          <p:cNvPr id="28" name="Graphic 4" descr="Man outline">
            <a:extLst>
              <a:ext uri="{FF2B5EF4-FFF2-40B4-BE49-F238E27FC236}">
                <a16:creationId xmlns:a16="http://schemas.microsoft.com/office/drawing/2014/main" id="{95855BFB-E1E6-4B2D-BF99-2E47CBDF69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49548" y="4804752"/>
            <a:ext cx="914400" cy="9144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7469EC-9B4F-4E05-B975-6CEF684ECC23}"/>
              </a:ext>
            </a:extLst>
          </p:cNvPr>
          <p:cNvCxnSpPr/>
          <p:nvPr/>
        </p:nvCxnSpPr>
        <p:spPr>
          <a:xfrm flipH="1" flipV="1">
            <a:off x="3713609" y="2686213"/>
            <a:ext cx="3963701" cy="91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224746-69D9-429E-B5A4-5382C5512693}"/>
              </a:ext>
            </a:extLst>
          </p:cNvPr>
          <p:cNvCxnSpPr/>
          <p:nvPr/>
        </p:nvCxnSpPr>
        <p:spPr>
          <a:xfrm flipV="1">
            <a:off x="3987394" y="4246442"/>
            <a:ext cx="3799580" cy="68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15" descr="Fax outline">
            <a:extLst>
              <a:ext uri="{FF2B5EF4-FFF2-40B4-BE49-F238E27FC236}">
                <a16:creationId xmlns:a16="http://schemas.microsoft.com/office/drawing/2014/main" id="{4E5D361B-7A82-47EA-AD17-C4609968B5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73576" y="2019300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E389F2A-55A3-4B4A-8590-50F3DD1C2973}"/>
              </a:ext>
            </a:extLst>
          </p:cNvPr>
          <p:cNvSpPr txBox="1"/>
          <p:nvPr/>
        </p:nvSpPr>
        <p:spPr>
          <a:xfrm>
            <a:off x="2421711" y="30583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Service provider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9C8419-8A4E-41E5-9342-40457AE8CB8C}"/>
              </a:ext>
            </a:extLst>
          </p:cNvPr>
          <p:cNvSpPr txBox="1"/>
          <p:nvPr/>
        </p:nvSpPr>
        <p:spPr>
          <a:xfrm>
            <a:off x="2880458" y="57127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Service-user</a:t>
            </a:r>
          </a:p>
        </p:txBody>
      </p:sp>
      <p:pic>
        <p:nvPicPr>
          <p:cNvPr id="40" name="Graphic 40" descr="Document outline">
            <a:extLst>
              <a:ext uri="{FF2B5EF4-FFF2-40B4-BE49-F238E27FC236}">
                <a16:creationId xmlns:a16="http://schemas.microsoft.com/office/drawing/2014/main" id="{EF3A2508-107E-4A96-897D-3A9BFEB565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72492" y="4427415"/>
            <a:ext cx="914400" cy="914400"/>
          </a:xfrm>
          <a:prstGeom prst="rect">
            <a:avLst/>
          </a:prstGeom>
        </p:spPr>
      </p:pic>
      <p:pic>
        <p:nvPicPr>
          <p:cNvPr id="42" name="Graphic 42" descr="Document outline">
            <a:extLst>
              <a:ext uri="{FF2B5EF4-FFF2-40B4-BE49-F238E27FC236}">
                <a16:creationId xmlns:a16="http://schemas.microsoft.com/office/drawing/2014/main" id="{46A1FBCD-72BF-48B1-8580-C058CDDB26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8415" y="4427415"/>
            <a:ext cx="914400" cy="914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77FF4F0-21E7-4735-BF5C-C161D0798CA6}"/>
              </a:ext>
            </a:extLst>
          </p:cNvPr>
          <p:cNvSpPr txBox="1"/>
          <p:nvPr/>
        </p:nvSpPr>
        <p:spPr>
          <a:xfrm>
            <a:off x="1412631" y="52617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X 200</a:t>
            </a:r>
          </a:p>
        </p:txBody>
      </p:sp>
      <p:pic>
        <p:nvPicPr>
          <p:cNvPr id="44" name="Graphic 44" descr="No sign outline">
            <a:extLst>
              <a:ext uri="{FF2B5EF4-FFF2-40B4-BE49-F238E27FC236}">
                <a16:creationId xmlns:a16="http://schemas.microsoft.com/office/drawing/2014/main" id="{EE0014B6-D797-4E0B-87A2-9F3216338D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8338" y="3724031"/>
            <a:ext cx="2467707" cy="2457938"/>
          </a:xfrm>
          <a:prstGeom prst="rect">
            <a:avLst/>
          </a:prstGeom>
        </p:spPr>
      </p:pic>
      <p:pic>
        <p:nvPicPr>
          <p:cNvPr id="4" name="Graphic 11" descr="Sad face outline outline">
            <a:extLst>
              <a:ext uri="{FF2B5EF4-FFF2-40B4-BE49-F238E27FC236}">
                <a16:creationId xmlns:a16="http://schemas.microsoft.com/office/drawing/2014/main" id="{DE614666-0C7E-443F-A30D-5E8A4E2C5E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18883" y="4220632"/>
            <a:ext cx="639234" cy="64981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D9EA44-56F6-4F82-BEDA-3D9B63F196CC}"/>
              </a:ext>
            </a:extLst>
          </p:cNvPr>
          <p:cNvCxnSpPr/>
          <p:nvPr/>
        </p:nvCxnSpPr>
        <p:spPr>
          <a:xfrm flipH="1">
            <a:off x="3934640" y="4458760"/>
            <a:ext cx="3841586" cy="69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48D432-139D-4FD0-AFC7-EF1F16ED1C46}"/>
              </a:ext>
            </a:extLst>
          </p:cNvPr>
          <p:cNvCxnSpPr/>
          <p:nvPr/>
        </p:nvCxnSpPr>
        <p:spPr>
          <a:xfrm>
            <a:off x="6316133" y="4728633"/>
            <a:ext cx="0" cy="7090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1" descr="Pound outline">
            <a:extLst>
              <a:ext uri="{FF2B5EF4-FFF2-40B4-BE49-F238E27FC236}">
                <a16:creationId xmlns:a16="http://schemas.microsoft.com/office/drawing/2014/main" id="{87971B2C-27E9-4631-9A77-1A9450A48BD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102025" y="5521569"/>
            <a:ext cx="501650" cy="4804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578A2A-7FEF-41A9-BF40-89F3E1D8A702}"/>
              </a:ext>
            </a:extLst>
          </p:cNvPr>
          <p:cNvSpPr txBox="1"/>
          <p:nvPr/>
        </p:nvSpPr>
        <p:spPr>
          <a:xfrm>
            <a:off x="5222631" y="59927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Gets 10% deposit back 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0E7CB4-EE57-4408-BAE2-FF533D63CDF1}"/>
              </a:ext>
            </a:extLst>
          </p:cNvPr>
          <p:cNvCxnSpPr>
            <a:cxnSpLocks/>
          </p:cNvCxnSpPr>
          <p:nvPr/>
        </p:nvCxnSpPr>
        <p:spPr>
          <a:xfrm>
            <a:off x="5384799" y="3998382"/>
            <a:ext cx="0" cy="7090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A22909-413B-4D64-825F-B22C4DE07D21}"/>
              </a:ext>
            </a:extLst>
          </p:cNvPr>
          <p:cNvSpPr txBox="1"/>
          <p:nvPr/>
        </p:nvSpPr>
        <p:spPr>
          <a:xfrm>
            <a:off x="4519876" y="36930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Opens dispute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24B3E-538A-A03D-B40C-3D649EEF3ED0}"/>
              </a:ext>
            </a:extLst>
          </p:cNvPr>
          <p:cNvSpPr txBox="1"/>
          <p:nvPr/>
        </p:nvSpPr>
        <p:spPr>
          <a:xfrm>
            <a:off x="10094146" y="2803859"/>
            <a:ext cx="1219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RENT-IT </a:t>
            </a:r>
            <a:endParaRPr lang="en-US" dirty="0"/>
          </a:p>
          <a:p>
            <a:r>
              <a:rPr lang="en-US" dirty="0">
                <a:cs typeface="Calibri"/>
              </a:rPr>
              <a:t>Moderator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48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2DBB-9038-4184-84D5-88E300E22D2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b="1" dirty="0">
                <a:cs typeface="Calibri Light"/>
              </a:rPr>
              <a:t>End </a:t>
            </a:r>
            <a:r>
              <a:rPr lang="en-US" dirty="0">
                <a:cs typeface="Calibri Light"/>
              </a:rPr>
              <a:t>of service </a:t>
            </a:r>
            <a:r>
              <a:rPr lang="en-US" b="1" dirty="0">
                <a:cs typeface="Calibri Light"/>
              </a:rPr>
              <a:t>agreement (</a:t>
            </a:r>
            <a:r>
              <a:rPr lang="en-US" b="1" dirty="0">
                <a:solidFill>
                  <a:schemeClr val="accent6"/>
                </a:solidFill>
                <a:cs typeface="Calibri Light"/>
              </a:rPr>
              <a:t>Satisfactory</a:t>
            </a:r>
            <a:r>
              <a:rPr lang="en-US" b="1" dirty="0">
                <a:cs typeface="Calibri Light"/>
              </a:rPr>
              <a:t>)</a:t>
            </a:r>
            <a:endParaRPr lang="en-US" b="1" dirty="0"/>
          </a:p>
        </p:txBody>
      </p:sp>
      <p:pic>
        <p:nvPicPr>
          <p:cNvPr id="4" name="Graphic 3" descr="Man with solid fill">
            <a:extLst>
              <a:ext uri="{FF2B5EF4-FFF2-40B4-BE49-F238E27FC236}">
                <a16:creationId xmlns:a16="http://schemas.microsoft.com/office/drawing/2014/main" id="{8789EA25-D50C-4F4F-B76E-2D36F24C8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9673" y="2116179"/>
            <a:ext cx="914400" cy="914400"/>
          </a:xfrm>
          <a:prstGeom prst="rect">
            <a:avLst/>
          </a:prstGeom>
        </p:spPr>
      </p:pic>
      <p:pic>
        <p:nvPicPr>
          <p:cNvPr id="6" name="Graphic 4" descr="Man outline">
            <a:extLst>
              <a:ext uri="{FF2B5EF4-FFF2-40B4-BE49-F238E27FC236}">
                <a16:creationId xmlns:a16="http://schemas.microsoft.com/office/drawing/2014/main" id="{6D3DB891-E7CC-454E-8C81-8F432586E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9548" y="4804752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239C46-EB5C-4FCC-B746-40AF68D384D4}"/>
              </a:ext>
            </a:extLst>
          </p:cNvPr>
          <p:cNvCxnSpPr/>
          <p:nvPr/>
        </p:nvCxnSpPr>
        <p:spPr>
          <a:xfrm flipH="1">
            <a:off x="3818223" y="4183593"/>
            <a:ext cx="3968586" cy="69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5" descr="Fax outline">
            <a:extLst>
              <a:ext uri="{FF2B5EF4-FFF2-40B4-BE49-F238E27FC236}">
                <a16:creationId xmlns:a16="http://schemas.microsoft.com/office/drawing/2014/main" id="{9A5751AD-638C-464C-8E17-46C99A9A01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3576" y="201930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11F3C3-E27E-4D12-85DA-D45D1FFF1FFC}"/>
              </a:ext>
            </a:extLst>
          </p:cNvPr>
          <p:cNvSpPr txBox="1"/>
          <p:nvPr/>
        </p:nvSpPr>
        <p:spPr>
          <a:xfrm>
            <a:off x="2421711" y="30583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Service provider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0AC963-6FCD-4BB4-B664-D8FE2A19F8AA}"/>
              </a:ext>
            </a:extLst>
          </p:cNvPr>
          <p:cNvSpPr txBox="1"/>
          <p:nvPr/>
        </p:nvSpPr>
        <p:spPr>
          <a:xfrm>
            <a:off x="2880458" y="57127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Service-user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70B1D2-F327-4307-B53E-181B5D3E2ECE}"/>
              </a:ext>
            </a:extLst>
          </p:cNvPr>
          <p:cNvCxnSpPr/>
          <p:nvPr/>
        </p:nvCxnSpPr>
        <p:spPr>
          <a:xfrm flipH="1" flipV="1">
            <a:off x="3713609" y="2686213"/>
            <a:ext cx="3963701" cy="91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5" descr="Smart Phone with solid fill">
            <a:extLst>
              <a:ext uri="{FF2B5EF4-FFF2-40B4-BE49-F238E27FC236}">
                <a16:creationId xmlns:a16="http://schemas.microsoft.com/office/drawing/2014/main" id="{03C86099-B80A-48BE-AE54-8B93D06ABE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33217" y="2633133"/>
            <a:ext cx="2427816" cy="24278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AD84DED-E617-4372-BA28-0E3757EE32E2}"/>
              </a:ext>
            </a:extLst>
          </p:cNvPr>
          <p:cNvSpPr txBox="1"/>
          <p:nvPr/>
        </p:nvSpPr>
        <p:spPr>
          <a:xfrm>
            <a:off x="8290984" y="31263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RENT IT</a:t>
            </a:r>
          </a:p>
        </p:txBody>
      </p:sp>
      <p:pic>
        <p:nvPicPr>
          <p:cNvPr id="24" name="Graphic 20" descr="Rating 3 Star with solid fill">
            <a:extLst>
              <a:ext uri="{FF2B5EF4-FFF2-40B4-BE49-F238E27FC236}">
                <a16:creationId xmlns:a16="http://schemas.microsoft.com/office/drawing/2014/main" id="{EF6B5ED7-2BB5-4741-B57C-6DD3818EC4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39993" y="3249408"/>
            <a:ext cx="833803" cy="832989"/>
          </a:xfrm>
          <a:prstGeom prst="rect">
            <a:avLst/>
          </a:prstGeom>
        </p:spPr>
      </p:pic>
      <p:pic>
        <p:nvPicPr>
          <p:cNvPr id="28" name="Graphic 11" descr="Pound outline">
            <a:extLst>
              <a:ext uri="{FF2B5EF4-FFF2-40B4-BE49-F238E27FC236}">
                <a16:creationId xmlns:a16="http://schemas.microsoft.com/office/drawing/2014/main" id="{6DB37997-4411-4F82-B309-A022B8F266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49108" y="4674902"/>
            <a:ext cx="501650" cy="48048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6FF43BC-CB7F-44A8-B6DE-72240071DE50}"/>
              </a:ext>
            </a:extLst>
          </p:cNvPr>
          <p:cNvSpPr txBox="1"/>
          <p:nvPr/>
        </p:nvSpPr>
        <p:spPr>
          <a:xfrm>
            <a:off x="5010964" y="51461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Gets 10% deposit back </a:t>
            </a:r>
          </a:p>
        </p:txBody>
      </p:sp>
      <p:pic>
        <p:nvPicPr>
          <p:cNvPr id="32" name="Graphic 11" descr="Pound outline">
            <a:extLst>
              <a:ext uri="{FF2B5EF4-FFF2-40B4-BE49-F238E27FC236}">
                <a16:creationId xmlns:a16="http://schemas.microsoft.com/office/drawing/2014/main" id="{B54A1C10-C534-4FD6-AD48-FD7603442B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97550" y="2633133"/>
            <a:ext cx="501650" cy="48048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8F9BFB6-C706-4016-BBF9-14FDD78E80C3}"/>
              </a:ext>
            </a:extLst>
          </p:cNvPr>
          <p:cNvSpPr txBox="1"/>
          <p:nvPr/>
        </p:nvSpPr>
        <p:spPr>
          <a:xfrm>
            <a:off x="5010965" y="225929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Receives service fee </a:t>
            </a:r>
          </a:p>
        </p:txBody>
      </p:sp>
      <p:pic>
        <p:nvPicPr>
          <p:cNvPr id="36" name="Graphic 40" descr="Document outline">
            <a:extLst>
              <a:ext uri="{FF2B5EF4-FFF2-40B4-BE49-F238E27FC236}">
                <a16:creationId xmlns:a16="http://schemas.microsoft.com/office/drawing/2014/main" id="{CF0564C3-D680-4E88-8425-CF02BF2576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72492" y="4427415"/>
            <a:ext cx="914400" cy="914400"/>
          </a:xfrm>
          <a:prstGeom prst="rect">
            <a:avLst/>
          </a:prstGeom>
        </p:spPr>
      </p:pic>
      <p:pic>
        <p:nvPicPr>
          <p:cNvPr id="38" name="Graphic 42" descr="Document outline">
            <a:extLst>
              <a:ext uri="{FF2B5EF4-FFF2-40B4-BE49-F238E27FC236}">
                <a16:creationId xmlns:a16="http://schemas.microsoft.com/office/drawing/2014/main" id="{CC7CE55B-3783-4D0B-94AB-5626995BE3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8415" y="4427415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896AD5E-1BC1-487D-82D0-F411859B5DA7}"/>
              </a:ext>
            </a:extLst>
          </p:cNvPr>
          <p:cNvSpPr txBox="1"/>
          <p:nvPr/>
        </p:nvSpPr>
        <p:spPr>
          <a:xfrm>
            <a:off x="1412631" y="52617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X 200</a:t>
            </a:r>
          </a:p>
        </p:txBody>
      </p:sp>
      <p:pic>
        <p:nvPicPr>
          <p:cNvPr id="3" name="Graphic 8" descr="Smiling with hearts face outline outline">
            <a:extLst>
              <a:ext uri="{FF2B5EF4-FFF2-40B4-BE49-F238E27FC236}">
                <a16:creationId xmlns:a16="http://schemas.microsoft.com/office/drawing/2014/main" id="{E17308E0-5B21-46DC-BBE9-E033F8EF6F6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11967" y="4580467"/>
            <a:ext cx="628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9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161B-BB3C-F584-AEF3-20C6D04D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57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Legal issues</a:t>
            </a:r>
          </a:p>
        </p:txBody>
      </p:sp>
    </p:spTree>
    <p:extLst>
      <p:ext uri="{BB962C8B-B14F-4D97-AF65-F5344CB8AC3E}">
        <p14:creationId xmlns:p14="http://schemas.microsoft.com/office/powerpoint/2010/main" val="1902168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45451-00C8-453D-830E-7F34214B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Customer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data</a:t>
            </a:r>
            <a:r>
              <a:rPr lang="en-US" dirty="0">
                <a:ea typeface="+mn-lt"/>
                <a:cs typeface="+mn-lt"/>
              </a:rPr>
              <a:t> and customer </a:t>
            </a:r>
            <a:r>
              <a:rPr lang="en-US" b="1" dirty="0">
                <a:ea typeface="+mn-lt"/>
                <a:cs typeface="+mn-lt"/>
              </a:rPr>
              <a:t>bank </a:t>
            </a:r>
            <a:r>
              <a:rPr lang="en-US" dirty="0">
                <a:ea typeface="+mn-lt"/>
                <a:cs typeface="+mn-lt"/>
              </a:rPr>
              <a:t>details</a:t>
            </a:r>
            <a:r>
              <a:rPr lang="en-US" b="1" dirty="0">
                <a:ea typeface="+mn-lt"/>
                <a:cs typeface="+mn-lt"/>
              </a:rPr>
              <a:t> encryption</a:t>
            </a:r>
            <a:r>
              <a:rPr lang="en-US" dirty="0">
                <a:ea typeface="+mn-lt"/>
                <a:cs typeface="+mn-lt"/>
              </a:rPr>
              <a:t> (protected).</a:t>
            </a:r>
            <a:endParaRPr lang="en-US" u="sng" dirty="0">
              <a:solidFill>
                <a:srgbClr val="548235"/>
              </a:solidFill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Seller's </a:t>
            </a:r>
            <a:r>
              <a:rPr lang="en-US" b="1" dirty="0">
                <a:ea typeface="+mn-lt"/>
                <a:cs typeface="+mn-lt"/>
              </a:rPr>
              <a:t>ID verification</a:t>
            </a:r>
            <a:r>
              <a:rPr lang="en-US" dirty="0">
                <a:ea typeface="+mn-lt"/>
                <a:cs typeface="+mn-lt"/>
              </a:rPr>
              <a:t> during sign-up.</a:t>
            </a:r>
          </a:p>
          <a:p>
            <a:r>
              <a:rPr lang="en-US" b="1" dirty="0">
                <a:ea typeface="+mn-lt"/>
                <a:cs typeface="+mn-lt"/>
              </a:rPr>
              <a:t>Restrictions</a:t>
            </a:r>
            <a:r>
              <a:rPr lang="en-US" dirty="0">
                <a:ea typeface="+mn-lt"/>
                <a:cs typeface="+mn-lt"/>
              </a:rPr>
              <a:t> on registering/renting specific items (live animals, illegal drugs, food (perishable or unperishable), unsanitary items, insurance-bound products).</a:t>
            </a:r>
            <a:endParaRPr lang="en-US" dirty="0"/>
          </a:p>
          <a:p>
            <a:pPr>
              <a:buFont typeface="Arial,Sans-Serif" panose="020B0604020202020204" pitchFamily="34" charset="0"/>
            </a:pPr>
            <a:r>
              <a:rPr lang="en-US" dirty="0">
                <a:ea typeface="+mn-lt"/>
                <a:cs typeface="+mn-lt"/>
              </a:rPr>
              <a:t>Solving</a:t>
            </a:r>
            <a:r>
              <a:rPr lang="en-US" b="1" dirty="0">
                <a:ea typeface="+mn-lt"/>
                <a:cs typeface="+mn-lt"/>
              </a:rPr>
              <a:t> dispute</a:t>
            </a:r>
            <a:r>
              <a:rPr lang="en-US" dirty="0">
                <a:ea typeface="+mn-lt"/>
                <a:cs typeface="+mn-lt"/>
              </a:rPr>
              <a:t> cases:</a:t>
            </a:r>
            <a:endParaRPr lang="en-US">
              <a:ea typeface="+mn-lt"/>
              <a:cs typeface="+mn-lt"/>
            </a:endParaRPr>
          </a:p>
          <a:p>
            <a:pPr marL="971550" lvl="1" indent="-285750">
              <a:buFont typeface="Arial,Sans-Serif" panose="020B0604020202020204" pitchFamily="34" charset="0"/>
            </a:pPr>
            <a:r>
              <a:rPr lang="en-US" sz="2800" dirty="0">
                <a:ea typeface="+mn-lt"/>
                <a:cs typeface="+mn-lt"/>
              </a:rPr>
              <a:t>Lost items</a:t>
            </a:r>
            <a:endParaRPr lang="en-US" sz="2800">
              <a:ea typeface="+mn-lt"/>
              <a:cs typeface="+mn-lt"/>
            </a:endParaRPr>
          </a:p>
          <a:p>
            <a:pPr marL="971550" lvl="1" indent="-285750">
              <a:buFont typeface="Arial,Sans-Serif" panose="020B0604020202020204" pitchFamily="34" charset="0"/>
            </a:pPr>
            <a:r>
              <a:rPr lang="en-US" sz="2800" dirty="0">
                <a:ea typeface="+mn-lt"/>
                <a:cs typeface="+mn-lt"/>
              </a:rPr>
              <a:t>Damaged items</a:t>
            </a:r>
          </a:p>
          <a:p>
            <a:pPr marL="971550" lvl="1" indent="-285750">
              <a:buFont typeface="Arial,Sans-Serif" panose="020B0604020202020204" pitchFamily="34" charset="0"/>
            </a:pPr>
            <a:r>
              <a:rPr lang="en-GB" sz="2800" dirty="0">
                <a:ea typeface="+mn-lt"/>
                <a:cs typeface="+mn-lt"/>
              </a:rPr>
              <a:t>Managing overdue items (buyer and seller version)</a:t>
            </a:r>
            <a:endParaRPr lang="en-US" sz="2800" dirty="0">
              <a:ea typeface="+mn-lt"/>
              <a:cs typeface="+mn-lt"/>
            </a:endParaRPr>
          </a:p>
          <a:p>
            <a:endParaRPr lang="en-US" sz="2800" dirty="0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endParaRPr lang="en-US" sz="28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3EEC57-8B54-63A0-ADAB-7CBE9E43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Legality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32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F23E-D0D3-420E-B785-92A30406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  <a:cs typeface="Calibri Light"/>
              </a:rPr>
              <a:t>RENT-IT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2BBB-3F67-4C5D-8278-D06715E5F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163"/>
            <a:ext cx="10515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Users</a:t>
            </a:r>
            <a:r>
              <a:rPr lang="en-US" dirty="0">
                <a:solidFill>
                  <a:srgbClr val="FF0000"/>
                </a:solidFill>
                <a:cs typeface="Calibri"/>
              </a:rPr>
              <a:t> </a:t>
            </a:r>
            <a:r>
              <a:rPr lang="en-US" dirty="0">
                <a:cs typeface="Calibri"/>
              </a:rPr>
              <a:t>create an account on the </a:t>
            </a:r>
            <a:r>
              <a:rPr lang="en-US" dirty="0">
                <a:solidFill>
                  <a:schemeClr val="accent6"/>
                </a:solidFill>
                <a:cs typeface="Calibri"/>
              </a:rPr>
              <a:t>Rent-it</a:t>
            </a:r>
            <a:r>
              <a:rPr lang="en-US" dirty="0">
                <a:cs typeface="Calibri"/>
              </a:rPr>
              <a:t> website if they wish to register or buy goods/services online. They will also need to upload an additional ID verification step; for security purposes.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When expressing interest in an item, a </a:t>
            </a:r>
            <a:r>
              <a:rPr lang="en-US" b="1" dirty="0">
                <a:ea typeface="+mn-lt"/>
                <a:cs typeface="+mn-lt"/>
              </a:rPr>
              <a:t>fixed time-period</a:t>
            </a:r>
            <a:r>
              <a:rPr lang="en-US" dirty="0">
                <a:ea typeface="+mn-lt"/>
                <a:cs typeface="+mn-lt"/>
              </a:rPr>
              <a:t> is mitigated between the two parties about the good's rent-period and costs.</a:t>
            </a:r>
          </a:p>
          <a:p>
            <a:r>
              <a:rPr lang="en-US" dirty="0">
                <a:ea typeface="+mn-lt"/>
                <a:cs typeface="+mn-lt"/>
              </a:rPr>
              <a:t>Buyer pays a transaction which </a:t>
            </a:r>
            <a:r>
              <a:rPr lang="en-US" b="1" dirty="0">
                <a:ea typeface="+mn-lt"/>
                <a:cs typeface="+mn-lt"/>
              </a:rPr>
              <a:t>includes</a:t>
            </a:r>
            <a:r>
              <a:rPr lang="en-US" dirty="0">
                <a:ea typeface="+mn-lt"/>
                <a:cs typeface="+mn-lt"/>
              </a:rPr>
              <a:t> an additional </a:t>
            </a:r>
            <a:r>
              <a:rPr lang="en-US" b="1" dirty="0">
                <a:ea typeface="+mn-lt"/>
                <a:cs typeface="+mn-lt"/>
              </a:rPr>
              <a:t>10%</a:t>
            </a:r>
            <a:r>
              <a:rPr lang="en-US" dirty="0">
                <a:ea typeface="+mn-lt"/>
                <a:cs typeface="+mn-lt"/>
              </a:rPr>
              <a:t> of its price (as deposit).</a:t>
            </a:r>
          </a:p>
          <a:p>
            <a:r>
              <a:rPr lang="en-US" dirty="0">
                <a:cs typeface="Calibri"/>
              </a:rPr>
              <a:t>If on return the condition of the item is </a:t>
            </a:r>
            <a:r>
              <a:rPr lang="en-US" u="sng" dirty="0">
                <a:cs typeface="Calibri"/>
              </a:rPr>
              <a:t>satisfactory</a:t>
            </a:r>
            <a:r>
              <a:rPr lang="en-US" dirty="0">
                <a:cs typeface="Calibri"/>
              </a:rPr>
              <a:t> then the </a:t>
            </a:r>
            <a:r>
              <a:rPr lang="en-US" b="1" dirty="0">
                <a:cs typeface="Calibri"/>
              </a:rPr>
              <a:t>deposit is returned to the buyer </a:t>
            </a:r>
            <a:r>
              <a:rPr lang="en-US" dirty="0">
                <a:cs typeface="Calibri"/>
              </a:rPr>
              <a:t>and the seller receives the time's worth of the rented item as a transaction.</a:t>
            </a:r>
          </a:p>
          <a:p>
            <a:r>
              <a:rPr lang="en-US" dirty="0">
                <a:cs typeface="Calibri"/>
              </a:rPr>
              <a:t>If the conditions of the item is </a:t>
            </a:r>
            <a:r>
              <a:rPr lang="en-US" u="sng" dirty="0">
                <a:cs typeface="Calibri"/>
              </a:rPr>
              <a:t>unsatisfactory</a:t>
            </a:r>
            <a:r>
              <a:rPr lang="en-US" dirty="0">
                <a:cs typeface="Calibri"/>
              </a:rPr>
              <a:t> then the deposit is instead charged into the </a:t>
            </a:r>
            <a:r>
              <a:rPr lang="en-US" b="1" dirty="0">
                <a:cs typeface="Calibri"/>
              </a:rPr>
              <a:t>seller's account as compensation</a:t>
            </a:r>
            <a:r>
              <a:rPr lang="en-US" dirty="0">
                <a:cs typeface="Calibri"/>
              </a:rPr>
              <a:t>; together with the renting fee. </a:t>
            </a:r>
          </a:p>
          <a:p>
            <a:pPr lvl="1"/>
            <a:r>
              <a:rPr lang="en-GB" dirty="0">
                <a:ea typeface="+mn-lt"/>
                <a:cs typeface="+mn-lt"/>
              </a:rPr>
              <a:t>Moderators manage and handle any disputes.</a:t>
            </a: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8E5ED-8C48-42C2-B560-8FD53CF85B39}"/>
              </a:ext>
            </a:extLst>
          </p:cNvPr>
          <p:cNvSpPr txBox="1"/>
          <p:nvPr/>
        </p:nvSpPr>
        <p:spPr>
          <a:xfrm>
            <a:off x="836246" y="1354016"/>
            <a:ext cx="92495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HOW THE APP WORK?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198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F23E-D0D3-420E-B785-92A30406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  <a:cs typeface="Calibri Light"/>
              </a:rPr>
              <a:t>RENT-IT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2BBB-3F67-4C5D-8278-D06715E5F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16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endParaRPr lang="en-US" dirty="0">
              <a:ea typeface="+mn-lt"/>
              <a:cs typeface="+mn-lt"/>
            </a:endParaRPr>
          </a:p>
          <a:p>
            <a:pPr marL="457200" indent="-457200"/>
            <a:r>
              <a:rPr lang="en-US" dirty="0">
                <a:ea typeface="+mn-lt"/>
                <a:cs typeface="+mn-lt"/>
              </a:rPr>
              <a:t>Service users and buyers must pay renting fee </a:t>
            </a:r>
            <a:r>
              <a:rPr lang="en-US" b="1" dirty="0">
                <a:ea typeface="+mn-lt"/>
                <a:cs typeface="+mn-lt"/>
              </a:rPr>
              <a:t>before </a:t>
            </a:r>
            <a:r>
              <a:rPr lang="en-US" dirty="0">
                <a:ea typeface="+mn-lt"/>
                <a:cs typeface="+mn-lt"/>
              </a:rPr>
              <a:t>beginning the service/item rental, any transactional fail will not proceed the renting process any further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Minimum (product) renting period = </a:t>
            </a:r>
            <a:r>
              <a:rPr lang="en-US" b="1" dirty="0">
                <a:cs typeface="Calibri" panose="020F0502020204030204"/>
              </a:rPr>
              <a:t>1 day</a:t>
            </a:r>
          </a:p>
          <a:p>
            <a:pPr marL="457200" indent="-457200"/>
            <a:r>
              <a:rPr lang="en-US" b="1" dirty="0">
                <a:cs typeface="Calibri" panose="020F0502020204030204"/>
              </a:rPr>
              <a:t>6 months </a:t>
            </a:r>
            <a:r>
              <a:rPr lang="en-US" dirty="0">
                <a:cs typeface="Calibri" panose="020F0502020204030204"/>
              </a:rPr>
              <a:t>buffer (for product providers) to claim uncollected property before the item gets stored in Rent-it buildings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8E5ED-8C48-42C2-B560-8FD53CF85B39}"/>
              </a:ext>
            </a:extLst>
          </p:cNvPr>
          <p:cNvSpPr txBox="1"/>
          <p:nvPr/>
        </p:nvSpPr>
        <p:spPr>
          <a:xfrm>
            <a:off x="836246" y="1354016"/>
            <a:ext cx="92495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BUSINESS RULES</a:t>
            </a:r>
          </a:p>
        </p:txBody>
      </p:sp>
    </p:spTree>
    <p:extLst>
      <p:ext uri="{BB962C8B-B14F-4D97-AF65-F5344CB8AC3E}">
        <p14:creationId xmlns:p14="http://schemas.microsoft.com/office/powerpoint/2010/main" val="320679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88D8-5E66-4531-B6C0-E16AC74C7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875"/>
            <a:ext cx="10515600" cy="2319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 algn="ctr">
              <a:buNone/>
            </a:pPr>
            <a:r>
              <a:rPr lang="en-US" dirty="0">
                <a:cs typeface="Calibri"/>
              </a:rPr>
              <a:t>The business break down of </a:t>
            </a:r>
            <a:r>
              <a:rPr lang="en-US" b="1" dirty="0">
                <a:cs typeface="Calibri"/>
              </a:rPr>
              <a:t>RENT-IT</a:t>
            </a:r>
            <a:r>
              <a:rPr lang="en-US" dirty="0">
                <a:cs typeface="Calibri"/>
              </a:rPr>
              <a:t> is the following ---&gt;</a:t>
            </a:r>
          </a:p>
        </p:txBody>
      </p:sp>
    </p:spTree>
    <p:extLst>
      <p:ext uri="{BB962C8B-B14F-4D97-AF65-F5344CB8AC3E}">
        <p14:creationId xmlns:p14="http://schemas.microsoft.com/office/powerpoint/2010/main" val="172009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07BE-B7F2-4D0B-86C2-C6C683304D4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cs typeface="Calibri Light"/>
              </a:rPr>
              <a:t>Registering a new </a:t>
            </a:r>
            <a:r>
              <a:rPr lang="en-US" b="1" dirty="0">
                <a:cs typeface="Calibri Light"/>
              </a:rPr>
              <a:t>user account</a:t>
            </a:r>
            <a:r>
              <a:rPr lang="en-US" dirty="0">
                <a:cs typeface="Calibri Light"/>
              </a:rPr>
              <a:t> (Seller)</a:t>
            </a:r>
            <a:endParaRPr lang="en-US" dirty="0" err="1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5E3178-95A3-4F85-A454-67666242E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43" y="4012357"/>
            <a:ext cx="3831500" cy="18352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9E6078-C472-4581-940E-68ED92EBFFD5}"/>
              </a:ext>
            </a:extLst>
          </p:cNvPr>
          <p:cNvSpPr/>
          <p:nvPr/>
        </p:nvSpPr>
        <p:spPr>
          <a:xfrm>
            <a:off x="8306948" y="4700357"/>
            <a:ext cx="1332231" cy="915538"/>
          </a:xfrm>
          <a:prstGeom prst="rect">
            <a:avLst/>
          </a:prstGeom>
          <a:solidFill>
            <a:srgbClr val="66C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DF1D0-6BAD-449F-AF0F-B72E8B891060}"/>
              </a:ext>
            </a:extLst>
          </p:cNvPr>
          <p:cNvSpPr txBox="1"/>
          <p:nvPr/>
        </p:nvSpPr>
        <p:spPr>
          <a:xfrm>
            <a:off x="8300484" y="469938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cs typeface="Calibri"/>
              </a:rPr>
              <a:t>RENT-IT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7F832-1F05-4C40-A5C1-90BAB4BF9173}"/>
              </a:ext>
            </a:extLst>
          </p:cNvPr>
          <p:cNvSpPr txBox="1"/>
          <p:nvPr/>
        </p:nvSpPr>
        <p:spPr>
          <a:xfrm>
            <a:off x="8703132" y="5015442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cs typeface="Calibri"/>
              </a:rPr>
              <a:t>Log in</a:t>
            </a:r>
          </a:p>
          <a:p>
            <a:r>
              <a:rPr lang="en-US" sz="800" dirty="0">
                <a:solidFill>
                  <a:schemeClr val="bg1"/>
                </a:solidFill>
                <a:cs typeface="Calibri"/>
              </a:rPr>
              <a:t>Sign up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4F96941-5F21-414B-B03F-9EAA2B59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40" y="2304981"/>
            <a:ext cx="1497253" cy="194208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056F4E-F3F2-44DC-B4EE-4FF1EF62376A}"/>
              </a:ext>
            </a:extLst>
          </p:cNvPr>
          <p:cNvCxnSpPr/>
          <p:nvPr/>
        </p:nvCxnSpPr>
        <p:spPr>
          <a:xfrm>
            <a:off x="5387565" y="3289539"/>
            <a:ext cx="17318" cy="89838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1EC28C-61D8-41C1-9711-5BB733928EA2}"/>
              </a:ext>
            </a:extLst>
          </p:cNvPr>
          <p:cNvCxnSpPr>
            <a:cxnSpLocks/>
          </p:cNvCxnSpPr>
          <p:nvPr/>
        </p:nvCxnSpPr>
        <p:spPr>
          <a:xfrm>
            <a:off x="4698685" y="4084012"/>
            <a:ext cx="17318" cy="121227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1AD7DD-1F9C-41FE-86E9-910E12C36F0F}"/>
              </a:ext>
            </a:extLst>
          </p:cNvPr>
          <p:cNvSpPr txBox="1"/>
          <p:nvPr/>
        </p:nvSpPr>
        <p:spPr>
          <a:xfrm>
            <a:off x="4796799" y="2057159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User details </a:t>
            </a:r>
          </a:p>
          <a:p>
            <a:r>
              <a:rPr lang="en-US" dirty="0">
                <a:cs typeface="Calibri"/>
              </a:rPr>
              <a:t>+ Valid address</a:t>
            </a:r>
          </a:p>
          <a:p>
            <a:r>
              <a:rPr lang="en-US" dirty="0">
                <a:cs typeface="Calibri"/>
              </a:rPr>
              <a:t>+ Bank account details </a:t>
            </a:r>
          </a:p>
          <a:p>
            <a:r>
              <a:rPr lang="en-US" dirty="0">
                <a:cs typeface="Calibri"/>
              </a:rPr>
              <a:t>+ Upload 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8AE7E2-CA0E-4F89-9F05-41CFB89003F3}"/>
              </a:ext>
            </a:extLst>
          </p:cNvPr>
          <p:cNvSpPr txBox="1"/>
          <p:nvPr/>
        </p:nvSpPr>
        <p:spPr>
          <a:xfrm>
            <a:off x="3728484" y="5350741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System validates ID &amp; bank details and </a:t>
            </a:r>
          </a:p>
          <a:p>
            <a:r>
              <a:rPr lang="en-US" b="1" dirty="0">
                <a:cs typeface="Calibri"/>
              </a:rPr>
              <a:t>Creates account </a:t>
            </a:r>
            <a:endParaRPr lang="en-US" dirty="0"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9B7300-8B64-4506-A438-F36DCF41A8B8}"/>
              </a:ext>
            </a:extLst>
          </p:cNvPr>
          <p:cNvCxnSpPr/>
          <p:nvPr/>
        </p:nvCxnSpPr>
        <p:spPr>
          <a:xfrm>
            <a:off x="3369998" y="3109383"/>
            <a:ext cx="3517900" cy="185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B968C6-7366-4BBA-96DA-0199F87FD27D}"/>
              </a:ext>
            </a:extLst>
          </p:cNvPr>
          <p:cNvCxnSpPr/>
          <p:nvPr/>
        </p:nvCxnSpPr>
        <p:spPr>
          <a:xfrm flipH="1" flipV="1">
            <a:off x="3337190" y="3372909"/>
            <a:ext cx="3520016" cy="182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6" descr="Employee badge outline">
            <a:extLst>
              <a:ext uri="{FF2B5EF4-FFF2-40B4-BE49-F238E27FC236}">
                <a16:creationId xmlns:a16="http://schemas.microsoft.com/office/drawing/2014/main" id="{5347BEB1-918E-4FD9-B82C-18A7712EE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2560" y="2819184"/>
            <a:ext cx="848014" cy="8566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63EB1A-71B7-4911-AC80-7EC4598D3B1A}"/>
              </a:ext>
            </a:extLst>
          </p:cNvPr>
          <p:cNvSpPr txBox="1"/>
          <p:nvPr/>
        </p:nvSpPr>
        <p:spPr>
          <a:xfrm>
            <a:off x="8968317" y="263816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REGISTER FOR BUYER OR </a:t>
            </a:r>
            <a:r>
              <a:rPr lang="en-US" b="1" dirty="0">
                <a:cs typeface="Calibri"/>
              </a:rPr>
              <a:t>SELLER</a:t>
            </a:r>
            <a:r>
              <a:rPr lang="en-US" dirty="0">
                <a:cs typeface="Calibri"/>
              </a:rPr>
              <a:t> ACCOUNT?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141230-FBFA-44CF-A4CA-D6D3E32F2827}"/>
              </a:ext>
            </a:extLst>
          </p:cNvPr>
          <p:cNvCxnSpPr/>
          <p:nvPr/>
        </p:nvCxnSpPr>
        <p:spPr>
          <a:xfrm flipV="1">
            <a:off x="9427633" y="3395397"/>
            <a:ext cx="265" cy="148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042D2A9-AA58-4895-B150-F0EAA2000134}"/>
              </a:ext>
            </a:extLst>
          </p:cNvPr>
          <p:cNvSpPr/>
          <p:nvPr/>
        </p:nvSpPr>
        <p:spPr>
          <a:xfrm>
            <a:off x="8999008" y="2941372"/>
            <a:ext cx="762001" cy="309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7BDAF7-ABC0-45A9-A297-99042C207F37}"/>
              </a:ext>
            </a:extLst>
          </p:cNvPr>
          <p:cNvSpPr txBox="1"/>
          <p:nvPr/>
        </p:nvSpPr>
        <p:spPr>
          <a:xfrm>
            <a:off x="1940984" y="44174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cs typeface="Calibri"/>
              </a:rPr>
              <a:t>SELLER</a:t>
            </a:r>
          </a:p>
        </p:txBody>
      </p:sp>
    </p:spTree>
    <p:extLst>
      <p:ext uri="{BB962C8B-B14F-4D97-AF65-F5344CB8AC3E}">
        <p14:creationId xmlns:p14="http://schemas.microsoft.com/office/powerpoint/2010/main" val="293118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07BE-B7F2-4D0B-86C2-C6C683304D4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Registering a new </a:t>
            </a:r>
            <a:r>
              <a:rPr lang="en-US" b="1" dirty="0">
                <a:ea typeface="+mj-lt"/>
                <a:cs typeface="+mj-lt"/>
              </a:rPr>
              <a:t>user account</a:t>
            </a:r>
            <a:r>
              <a:rPr lang="en-US" dirty="0">
                <a:ea typeface="+mj-lt"/>
                <a:cs typeface="+mj-lt"/>
              </a:rPr>
              <a:t> (Buyer)</a:t>
            </a:r>
          </a:p>
        </p:txBody>
      </p:sp>
      <p:pic>
        <p:nvPicPr>
          <p:cNvPr id="1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3A1AB0-1D6A-4809-BAC5-44EB00A4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43" y="4012357"/>
            <a:ext cx="3831500" cy="1835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8069E16-D41F-4308-8F9A-B4191E2E0E0D}"/>
              </a:ext>
            </a:extLst>
          </p:cNvPr>
          <p:cNvSpPr/>
          <p:nvPr/>
        </p:nvSpPr>
        <p:spPr>
          <a:xfrm>
            <a:off x="8306948" y="4700357"/>
            <a:ext cx="1332231" cy="915538"/>
          </a:xfrm>
          <a:prstGeom prst="rect">
            <a:avLst/>
          </a:prstGeom>
          <a:solidFill>
            <a:srgbClr val="66C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83014B-DEA6-4B42-AC96-EC6A0AE06BED}"/>
              </a:ext>
            </a:extLst>
          </p:cNvPr>
          <p:cNvSpPr txBox="1"/>
          <p:nvPr/>
        </p:nvSpPr>
        <p:spPr>
          <a:xfrm>
            <a:off x="8300484" y="469938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cs typeface="Calibri"/>
              </a:rPr>
              <a:t>RENT-IT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10E45B-CF86-4733-9D35-A33AFC53EB56}"/>
              </a:ext>
            </a:extLst>
          </p:cNvPr>
          <p:cNvSpPr txBox="1"/>
          <p:nvPr/>
        </p:nvSpPr>
        <p:spPr>
          <a:xfrm>
            <a:off x="8703132" y="5015442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cs typeface="Calibri"/>
              </a:rPr>
              <a:t>Log in</a:t>
            </a:r>
          </a:p>
          <a:p>
            <a:r>
              <a:rPr lang="en-US" sz="800" dirty="0">
                <a:solidFill>
                  <a:schemeClr val="bg1"/>
                </a:solidFill>
                <a:cs typeface="Calibri"/>
              </a:rPr>
              <a:t>Sign up</a:t>
            </a: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123CB2F9-E0B0-4788-9488-2303ABDB8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40" y="2304981"/>
            <a:ext cx="1497253" cy="1942084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EA1520-6E27-4AAF-9782-F2A3E06CB884}"/>
              </a:ext>
            </a:extLst>
          </p:cNvPr>
          <p:cNvCxnSpPr/>
          <p:nvPr/>
        </p:nvCxnSpPr>
        <p:spPr>
          <a:xfrm>
            <a:off x="5387565" y="3289539"/>
            <a:ext cx="17318" cy="89838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73D2A2-609F-4281-82F3-0B1D26306FAE}"/>
              </a:ext>
            </a:extLst>
          </p:cNvPr>
          <p:cNvCxnSpPr>
            <a:cxnSpLocks/>
          </p:cNvCxnSpPr>
          <p:nvPr/>
        </p:nvCxnSpPr>
        <p:spPr>
          <a:xfrm>
            <a:off x="4698685" y="4084012"/>
            <a:ext cx="17318" cy="121227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892369-C6D7-43C1-B73A-981EC05F658E}"/>
              </a:ext>
            </a:extLst>
          </p:cNvPr>
          <p:cNvSpPr txBox="1"/>
          <p:nvPr/>
        </p:nvSpPr>
        <p:spPr>
          <a:xfrm>
            <a:off x="4511049" y="2215909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User details </a:t>
            </a:r>
          </a:p>
          <a:p>
            <a:r>
              <a:rPr lang="en-US" dirty="0">
                <a:cs typeface="Calibri"/>
              </a:rPr>
              <a:t>+ Valid address</a:t>
            </a:r>
          </a:p>
          <a:p>
            <a:r>
              <a:rPr lang="en-US" dirty="0">
                <a:cs typeface="Calibri"/>
              </a:rPr>
              <a:t>+ Bank account 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CCFB6D-3750-436C-97BE-F5A6F879B9FE}"/>
              </a:ext>
            </a:extLst>
          </p:cNvPr>
          <p:cNvSpPr txBox="1"/>
          <p:nvPr/>
        </p:nvSpPr>
        <p:spPr>
          <a:xfrm>
            <a:off x="3728484" y="5350741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System validates bank details and </a:t>
            </a:r>
            <a:r>
              <a:rPr lang="en-US" b="1" dirty="0">
                <a:cs typeface="Calibri"/>
              </a:rPr>
              <a:t>creates account </a:t>
            </a:r>
            <a:endParaRPr lang="en-US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6CE4D1-6E4F-4EF9-9803-64EB68FC2F9F}"/>
              </a:ext>
            </a:extLst>
          </p:cNvPr>
          <p:cNvCxnSpPr/>
          <p:nvPr/>
        </p:nvCxnSpPr>
        <p:spPr>
          <a:xfrm>
            <a:off x="3369998" y="3109383"/>
            <a:ext cx="3517900" cy="185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785F43-1055-4C2F-A17B-176352F9CBBD}"/>
              </a:ext>
            </a:extLst>
          </p:cNvPr>
          <p:cNvCxnSpPr/>
          <p:nvPr/>
        </p:nvCxnSpPr>
        <p:spPr>
          <a:xfrm flipH="1" flipV="1">
            <a:off x="3337190" y="3372909"/>
            <a:ext cx="3520016" cy="182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DF29C7E-32E4-4848-A7E8-9F73CD569835}"/>
              </a:ext>
            </a:extLst>
          </p:cNvPr>
          <p:cNvSpPr txBox="1"/>
          <p:nvPr/>
        </p:nvSpPr>
        <p:spPr>
          <a:xfrm>
            <a:off x="8968317" y="263816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REGISTER FOR BUYER OR </a:t>
            </a:r>
            <a:r>
              <a:rPr lang="en-US" b="1" dirty="0">
                <a:cs typeface="Calibri"/>
              </a:rPr>
              <a:t>SELLER</a:t>
            </a:r>
            <a:r>
              <a:rPr lang="en-US" dirty="0">
                <a:cs typeface="Calibri"/>
              </a:rPr>
              <a:t> ACCOUNT?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A1810B-C5E2-4ADC-84D1-5239924A648F}"/>
              </a:ext>
            </a:extLst>
          </p:cNvPr>
          <p:cNvCxnSpPr/>
          <p:nvPr/>
        </p:nvCxnSpPr>
        <p:spPr>
          <a:xfrm flipV="1">
            <a:off x="9427633" y="3395397"/>
            <a:ext cx="265" cy="148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CFA7DE0-2C3A-49FF-A573-4E7623BCDA01}"/>
              </a:ext>
            </a:extLst>
          </p:cNvPr>
          <p:cNvSpPr/>
          <p:nvPr/>
        </p:nvSpPr>
        <p:spPr>
          <a:xfrm>
            <a:off x="10396008" y="2645039"/>
            <a:ext cx="687918" cy="320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034DF2-48BF-4E72-96BE-A59BAFBB2DE7}"/>
              </a:ext>
            </a:extLst>
          </p:cNvPr>
          <p:cNvSpPr txBox="1"/>
          <p:nvPr/>
        </p:nvSpPr>
        <p:spPr>
          <a:xfrm>
            <a:off x="1940984" y="44174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cs typeface="Calibri"/>
              </a:rPr>
              <a:t>BUYER</a:t>
            </a:r>
          </a:p>
        </p:txBody>
      </p:sp>
    </p:spTree>
    <p:extLst>
      <p:ext uri="{BB962C8B-B14F-4D97-AF65-F5344CB8AC3E}">
        <p14:creationId xmlns:p14="http://schemas.microsoft.com/office/powerpoint/2010/main" val="357290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711E-1338-46BD-8B4F-CF37778F7AC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dirty="0">
                <a:cs typeface="Calibri Light"/>
              </a:rPr>
              <a:t>Registering/</a:t>
            </a:r>
            <a:r>
              <a:rPr lang="en-US" b="1" dirty="0">
                <a:cs typeface="Calibri Light"/>
              </a:rPr>
              <a:t>selling</a:t>
            </a:r>
            <a:r>
              <a:rPr lang="en-US" dirty="0">
                <a:cs typeface="Calibri Light"/>
              </a:rPr>
              <a:t> a physical product</a:t>
            </a:r>
            <a:endParaRPr lang="en-US" dirty="0"/>
          </a:p>
        </p:txBody>
      </p:sp>
      <p:pic>
        <p:nvPicPr>
          <p:cNvPr id="3" name="Graphic 3" descr="Man with solid fill">
            <a:extLst>
              <a:ext uri="{FF2B5EF4-FFF2-40B4-BE49-F238E27FC236}">
                <a16:creationId xmlns:a16="http://schemas.microsoft.com/office/drawing/2014/main" id="{A8A09B50-F673-4AC2-8A25-1EADDABCB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2217" y="5511801"/>
            <a:ext cx="914400" cy="914400"/>
          </a:xfrm>
          <a:prstGeom prst="rect">
            <a:avLst/>
          </a:prstGeom>
        </p:spPr>
      </p:pic>
      <p:pic>
        <p:nvPicPr>
          <p:cNvPr id="4" name="Graphic 4" descr="Man outline">
            <a:extLst>
              <a:ext uri="{FF2B5EF4-FFF2-40B4-BE49-F238E27FC236}">
                <a16:creationId xmlns:a16="http://schemas.microsoft.com/office/drawing/2014/main" id="{A6C239CD-7F68-4F30-B83B-2A0BD82B9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3926" y="3379258"/>
            <a:ext cx="914400" cy="914400"/>
          </a:xfrm>
          <a:prstGeom prst="rect">
            <a:avLst/>
          </a:prstGeom>
        </p:spPr>
      </p:pic>
      <p:pic>
        <p:nvPicPr>
          <p:cNvPr id="5" name="Graphic 5" descr="Smart Phone with solid fill">
            <a:extLst>
              <a:ext uri="{FF2B5EF4-FFF2-40B4-BE49-F238E27FC236}">
                <a16:creationId xmlns:a16="http://schemas.microsoft.com/office/drawing/2014/main" id="{18F4B5D7-CF51-47E9-99FE-8F959708D5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33217" y="2633133"/>
            <a:ext cx="2427816" cy="2427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A3C8A-00E5-4DA2-BEA0-B371E094999B}"/>
              </a:ext>
            </a:extLst>
          </p:cNvPr>
          <p:cNvSpPr txBox="1"/>
          <p:nvPr/>
        </p:nvSpPr>
        <p:spPr>
          <a:xfrm>
            <a:off x="8290984" y="31263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RENT 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41958D-638E-49E9-B9BE-3C7F70015659}"/>
              </a:ext>
            </a:extLst>
          </p:cNvPr>
          <p:cNvCxnSpPr/>
          <p:nvPr/>
        </p:nvCxnSpPr>
        <p:spPr>
          <a:xfrm>
            <a:off x="5342465" y="2823633"/>
            <a:ext cx="2396067" cy="57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484D9B-8786-4E38-98B3-A0BA4C7F9109}"/>
              </a:ext>
            </a:extLst>
          </p:cNvPr>
          <p:cNvCxnSpPr/>
          <p:nvPr/>
        </p:nvCxnSpPr>
        <p:spPr>
          <a:xfrm>
            <a:off x="3111308" y="3971443"/>
            <a:ext cx="4676293" cy="2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10" descr="Woman with solid fill">
            <a:extLst>
              <a:ext uri="{FF2B5EF4-FFF2-40B4-BE49-F238E27FC236}">
                <a16:creationId xmlns:a16="http://schemas.microsoft.com/office/drawing/2014/main" id="{4865D72A-005A-46B0-8AED-0DA79C2A6A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2384" y="2072217"/>
            <a:ext cx="914400" cy="914400"/>
          </a:xfrm>
          <a:prstGeom prst="rect">
            <a:avLst/>
          </a:prstGeom>
        </p:spPr>
      </p:pic>
      <p:pic>
        <p:nvPicPr>
          <p:cNvPr id="11" name="Graphic 11" descr="Woman outline">
            <a:extLst>
              <a:ext uri="{FF2B5EF4-FFF2-40B4-BE49-F238E27FC236}">
                <a16:creationId xmlns:a16="http://schemas.microsoft.com/office/drawing/2014/main" id="{7750B833-A3B3-43F3-90CE-2FD1F8EF05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43214" y="5666220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119B31-007A-4E57-A87F-31948BA5306E}"/>
              </a:ext>
            </a:extLst>
          </p:cNvPr>
          <p:cNvCxnSpPr/>
          <p:nvPr/>
        </p:nvCxnSpPr>
        <p:spPr>
          <a:xfrm flipV="1">
            <a:off x="4278842" y="4854575"/>
            <a:ext cx="3496733" cy="101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8FFA76-CAF8-4AC4-9F60-B4A28FFA9E27}"/>
              </a:ext>
            </a:extLst>
          </p:cNvPr>
          <p:cNvCxnSpPr/>
          <p:nvPr/>
        </p:nvCxnSpPr>
        <p:spPr>
          <a:xfrm flipH="1" flipV="1">
            <a:off x="9622366" y="5145616"/>
            <a:ext cx="1022350" cy="94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8" descr="Books outline">
            <a:extLst>
              <a:ext uri="{FF2B5EF4-FFF2-40B4-BE49-F238E27FC236}">
                <a16:creationId xmlns:a16="http://schemas.microsoft.com/office/drawing/2014/main" id="{57137570-EC58-439C-B595-6D6D272A5B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0807" y="3723216"/>
            <a:ext cx="637310" cy="637310"/>
          </a:xfrm>
          <a:prstGeom prst="rect">
            <a:avLst/>
          </a:prstGeom>
        </p:spPr>
      </p:pic>
      <p:pic>
        <p:nvPicPr>
          <p:cNvPr id="20" name="Graphic 20" descr="Handbag outline">
            <a:extLst>
              <a:ext uri="{FF2B5EF4-FFF2-40B4-BE49-F238E27FC236}">
                <a16:creationId xmlns:a16="http://schemas.microsoft.com/office/drawing/2014/main" id="{AFA55E5F-441A-48AE-BF79-BC3010269C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48592" y="2268008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75DBA4-26C7-4D59-8E32-ED9EBFE7C39D}"/>
              </a:ext>
            </a:extLst>
          </p:cNvPr>
          <p:cNvSpPr txBox="1"/>
          <p:nvPr/>
        </p:nvSpPr>
        <p:spPr>
          <a:xfrm>
            <a:off x="4000886" y="3981642"/>
            <a:ext cx="3378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Registering products, fixing prices and describing product details</a:t>
            </a:r>
            <a:endParaRPr lang="en-US" sz="1600" dirty="0">
              <a:cs typeface="Calibri"/>
            </a:endParaRPr>
          </a:p>
        </p:txBody>
      </p:sp>
      <p:pic>
        <p:nvPicPr>
          <p:cNvPr id="12" name="Graphic 20" descr="Handbag outline">
            <a:extLst>
              <a:ext uri="{FF2B5EF4-FFF2-40B4-BE49-F238E27FC236}">
                <a16:creationId xmlns:a16="http://schemas.microsoft.com/office/drawing/2014/main" id="{2D10FC49-3E2E-4031-A64F-D0FF3FB9FA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00567" y="3457190"/>
            <a:ext cx="695038" cy="6632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3035E7-04E3-4162-8757-27ED1E8A0D00}"/>
              </a:ext>
            </a:extLst>
          </p:cNvPr>
          <p:cNvSpPr/>
          <p:nvPr/>
        </p:nvSpPr>
        <p:spPr>
          <a:xfrm>
            <a:off x="3400425" y="1954356"/>
            <a:ext cx="1930976" cy="138545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8" descr="Tricycle outline">
            <a:extLst>
              <a:ext uri="{FF2B5EF4-FFF2-40B4-BE49-F238E27FC236}">
                <a16:creationId xmlns:a16="http://schemas.microsoft.com/office/drawing/2014/main" id="{A2F14C1E-AC7A-47D5-8C88-C5BF4DAB9B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95972" y="5409334"/>
            <a:ext cx="1182831" cy="1182831"/>
          </a:xfrm>
          <a:prstGeom prst="rect">
            <a:avLst/>
          </a:prstGeom>
        </p:spPr>
      </p:pic>
      <p:pic>
        <p:nvPicPr>
          <p:cNvPr id="22" name="Graphic 22" descr="Violin with solid fill">
            <a:extLst>
              <a:ext uri="{FF2B5EF4-FFF2-40B4-BE49-F238E27FC236}">
                <a16:creationId xmlns:a16="http://schemas.microsoft.com/office/drawing/2014/main" id="{831F9D34-B0E2-4745-91D1-B11E8DD9B7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00762" y="4926830"/>
            <a:ext cx="793173" cy="793173"/>
          </a:xfrm>
          <a:prstGeom prst="rect">
            <a:avLst/>
          </a:prstGeom>
        </p:spPr>
      </p:pic>
      <p:pic>
        <p:nvPicPr>
          <p:cNvPr id="24" name="Graphic 11" descr="Badge Heart outline">
            <a:extLst>
              <a:ext uri="{FF2B5EF4-FFF2-40B4-BE49-F238E27FC236}">
                <a16:creationId xmlns:a16="http://schemas.microsoft.com/office/drawing/2014/main" id="{14541117-9633-428A-BB07-7DDFB29C28D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75675" y="4109509"/>
            <a:ext cx="332317" cy="32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0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711E-1338-46BD-8B4F-CF37778F7AC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Renting/</a:t>
            </a:r>
            <a:r>
              <a:rPr lang="en-US" b="1" dirty="0">
                <a:cs typeface="Calibri Light"/>
              </a:rPr>
              <a:t>Loaning</a:t>
            </a:r>
            <a:r>
              <a:rPr lang="en-US" b="1" dirty="0">
                <a:ea typeface="+mj-lt"/>
                <a:cs typeface="+mj-lt"/>
              </a:rPr>
              <a:t> </a:t>
            </a:r>
            <a:r>
              <a:rPr lang="en-US" dirty="0">
                <a:ea typeface="+mj-lt"/>
                <a:cs typeface="+mj-lt"/>
              </a:rPr>
              <a:t>a physical product</a:t>
            </a:r>
          </a:p>
        </p:txBody>
      </p:sp>
      <p:pic>
        <p:nvPicPr>
          <p:cNvPr id="5" name="Graphic 5" descr="Smart Phone with solid fill">
            <a:extLst>
              <a:ext uri="{FF2B5EF4-FFF2-40B4-BE49-F238E27FC236}">
                <a16:creationId xmlns:a16="http://schemas.microsoft.com/office/drawing/2014/main" id="{18F4B5D7-CF51-47E9-99FE-8F959708D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6126" y="2451292"/>
            <a:ext cx="3033952" cy="3033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A3C8A-00E5-4DA2-BEA0-B371E094999B}"/>
              </a:ext>
            </a:extLst>
          </p:cNvPr>
          <p:cNvSpPr txBox="1"/>
          <p:nvPr/>
        </p:nvSpPr>
        <p:spPr>
          <a:xfrm>
            <a:off x="8290984" y="30483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RENT IT</a:t>
            </a:r>
          </a:p>
        </p:txBody>
      </p:sp>
      <p:pic>
        <p:nvPicPr>
          <p:cNvPr id="10" name="Graphic 10" descr="Woman with solid fill">
            <a:extLst>
              <a:ext uri="{FF2B5EF4-FFF2-40B4-BE49-F238E27FC236}">
                <a16:creationId xmlns:a16="http://schemas.microsoft.com/office/drawing/2014/main" id="{4865D72A-005A-46B0-8AED-0DA79C2A6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7718" y="2167467"/>
            <a:ext cx="914400" cy="914400"/>
          </a:xfrm>
          <a:prstGeom prst="rect">
            <a:avLst/>
          </a:prstGeom>
        </p:spPr>
      </p:pic>
      <p:pic>
        <p:nvPicPr>
          <p:cNvPr id="11" name="Graphic 11" descr="Woman outline">
            <a:extLst>
              <a:ext uri="{FF2B5EF4-FFF2-40B4-BE49-F238E27FC236}">
                <a16:creationId xmlns:a16="http://schemas.microsoft.com/office/drawing/2014/main" id="{7750B833-A3B3-43F3-90CE-2FD1F8EF05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27540" y="4790691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119B31-007A-4E57-A87F-31948BA5306E}"/>
              </a:ext>
            </a:extLst>
          </p:cNvPr>
          <p:cNvCxnSpPr/>
          <p:nvPr/>
        </p:nvCxnSpPr>
        <p:spPr>
          <a:xfrm flipV="1">
            <a:off x="3253222" y="4431242"/>
            <a:ext cx="4522354" cy="72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20" descr="Handbag outline">
            <a:extLst>
              <a:ext uri="{FF2B5EF4-FFF2-40B4-BE49-F238E27FC236}">
                <a16:creationId xmlns:a16="http://schemas.microsoft.com/office/drawing/2014/main" id="{AFA55E5F-441A-48AE-BF79-BC3010269C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97592" y="2204508"/>
            <a:ext cx="914400" cy="914400"/>
          </a:xfrm>
          <a:prstGeom prst="rect">
            <a:avLst/>
          </a:prstGeom>
        </p:spPr>
      </p:pic>
      <p:pic>
        <p:nvPicPr>
          <p:cNvPr id="17" name="Graphic 20" descr="Handbag outline">
            <a:extLst>
              <a:ext uri="{FF2B5EF4-FFF2-40B4-BE49-F238E27FC236}">
                <a16:creationId xmlns:a16="http://schemas.microsoft.com/office/drawing/2014/main" id="{AD459FD5-36C9-49AA-B013-B3C45D9C39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06401" y="3337887"/>
            <a:ext cx="472788" cy="4727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57F78C-0866-4FD4-BA6E-D8BFA6E2AD6A}"/>
              </a:ext>
            </a:extLst>
          </p:cNvPr>
          <p:cNvSpPr txBox="1"/>
          <p:nvPr/>
        </p:nvSpPr>
        <p:spPr>
          <a:xfrm>
            <a:off x="2204605" y="56172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buyer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291BD1-260A-4E35-B35A-00B194110D84}"/>
              </a:ext>
            </a:extLst>
          </p:cNvPr>
          <p:cNvSpPr txBox="1"/>
          <p:nvPr/>
        </p:nvSpPr>
        <p:spPr>
          <a:xfrm>
            <a:off x="2863177" y="30623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provider</a:t>
            </a:r>
          </a:p>
        </p:txBody>
      </p:sp>
      <p:pic>
        <p:nvPicPr>
          <p:cNvPr id="21" name="Graphic 21" descr="Pound outline">
            <a:extLst>
              <a:ext uri="{FF2B5EF4-FFF2-40B4-BE49-F238E27FC236}">
                <a16:creationId xmlns:a16="http://schemas.microsoft.com/office/drawing/2014/main" id="{299F12D6-1E81-4212-A0D1-1127578084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96467" y="5617633"/>
            <a:ext cx="501650" cy="49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9BE1C8-1B5E-46C6-9536-6238D98FF097}"/>
              </a:ext>
            </a:extLst>
          </p:cNvPr>
          <p:cNvSpPr txBox="1"/>
          <p:nvPr/>
        </p:nvSpPr>
        <p:spPr>
          <a:xfrm>
            <a:off x="4447309" y="4933403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*Pays the renting transaction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AD505-21EE-4FDD-8487-1879FD7575B5}"/>
              </a:ext>
            </a:extLst>
          </p:cNvPr>
          <p:cNvSpPr txBox="1"/>
          <p:nvPr/>
        </p:nvSpPr>
        <p:spPr>
          <a:xfrm>
            <a:off x="1445157" y="3900120"/>
            <a:ext cx="2414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Renting period: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a week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39F48-7E6B-49D5-9CEF-4BCE76680421}"/>
              </a:ext>
            </a:extLst>
          </p:cNvPr>
          <p:cNvSpPr txBox="1"/>
          <p:nvPr/>
        </p:nvSpPr>
        <p:spPr>
          <a:xfrm>
            <a:off x="8291945" y="3780559"/>
            <a:ext cx="107199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cs typeface="Calibri"/>
              </a:rPr>
              <a:t>  £2.50 per day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9E7424-FAB2-461C-A079-55DC93569FBE}"/>
              </a:ext>
            </a:extLst>
          </p:cNvPr>
          <p:cNvSpPr txBox="1"/>
          <p:nvPr/>
        </p:nvSpPr>
        <p:spPr>
          <a:xfrm>
            <a:off x="8014854" y="4066310"/>
            <a:ext cx="151360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8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ITEM</a:t>
            </a:r>
            <a:r>
              <a:rPr lang="en-US" sz="800" dirty="0">
                <a:cs typeface="Calibri"/>
              </a:rPr>
              <a:t>: Bag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DESCRIPTION</a:t>
            </a:r>
            <a:r>
              <a:rPr lang="en-US" sz="800" dirty="0"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>
                <a:cs typeface="Calibri"/>
              </a:rPr>
              <a:t>Bag type: handbag 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800" dirty="0">
                <a:cs typeface="Calibri"/>
              </a:rPr>
              <a:t>Conditions: very good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>
                <a:cs typeface="Calibri"/>
              </a:rPr>
              <a:t>Color: Beige</a:t>
            </a:r>
          </a:p>
          <a:p>
            <a:pPr marL="285750" indent="-285750">
              <a:buFont typeface="Arial"/>
              <a:buChar char="•"/>
            </a:pPr>
            <a:r>
              <a:rPr lang="en-US" sz="8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AVAILBILE</a:t>
            </a:r>
            <a:r>
              <a:rPr lang="en-US" sz="800" dirty="0">
                <a:cs typeface="Calibri"/>
              </a:rPr>
              <a:t>: YES 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31A230-EF26-4C01-8D79-CCD582B6E515}"/>
              </a:ext>
            </a:extLst>
          </p:cNvPr>
          <p:cNvCxnSpPr/>
          <p:nvPr/>
        </p:nvCxnSpPr>
        <p:spPr>
          <a:xfrm>
            <a:off x="8336105" y="4015220"/>
            <a:ext cx="917863" cy="86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2903FF-D9BC-4934-8700-45CC8EADB40C}"/>
              </a:ext>
            </a:extLst>
          </p:cNvPr>
          <p:cNvSpPr txBox="1"/>
          <p:nvPr/>
        </p:nvSpPr>
        <p:spPr>
          <a:xfrm>
            <a:off x="5105400" y="2247900"/>
            <a:ext cx="21293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Receives notification of potential buyer</a:t>
            </a:r>
            <a:endParaRPr lang="en-US" dirty="0">
              <a:cs typeface="Calibri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887FC1E-49C5-45F1-AA82-2258479C9155}"/>
              </a:ext>
            </a:extLst>
          </p:cNvPr>
          <p:cNvSpPr/>
          <p:nvPr/>
        </p:nvSpPr>
        <p:spPr>
          <a:xfrm>
            <a:off x="9671050" y="1871133"/>
            <a:ext cx="2307166" cy="4847166"/>
          </a:xfrm>
          <a:prstGeom prst="round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9C600A-017C-4FFC-B95F-DE406DF2989F}"/>
              </a:ext>
            </a:extLst>
          </p:cNvPr>
          <p:cNvSpPr txBox="1"/>
          <p:nvPr/>
        </p:nvSpPr>
        <p:spPr>
          <a:xfrm>
            <a:off x="9915525" y="2295525"/>
            <a:ext cx="200236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price of item per day = £</a:t>
            </a:r>
            <a:r>
              <a:rPr lang="en-US" dirty="0">
                <a:ea typeface="+mn-lt"/>
                <a:cs typeface="+mn-lt"/>
              </a:rPr>
              <a:t>2.50 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Borrow period = 7 days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2.50 x 7 = 17.50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(add 10% deposit)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17.50 + 1.75 = 19.25</a:t>
            </a:r>
          </a:p>
          <a:p>
            <a:endParaRPr lang="en-US" dirty="0">
              <a:cs typeface="Calibri"/>
            </a:endParaRPr>
          </a:p>
          <a:p>
            <a:pPr algn="ctr"/>
            <a:r>
              <a:rPr lang="en-US" b="1" dirty="0">
                <a:cs typeface="Calibri"/>
              </a:rPr>
              <a:t>Transaction fee: £19.25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81720A-86B4-2AAD-D56C-CF128090340E}"/>
              </a:ext>
            </a:extLst>
          </p:cNvPr>
          <p:cNvCxnSpPr/>
          <p:nvPr/>
        </p:nvCxnSpPr>
        <p:spPr>
          <a:xfrm flipH="1" flipV="1">
            <a:off x="2578676" y="4275858"/>
            <a:ext cx="3464" cy="41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86E8CD-27A1-2441-FA48-4F53B594CEEE}"/>
              </a:ext>
            </a:extLst>
          </p:cNvPr>
          <p:cNvCxnSpPr/>
          <p:nvPr/>
        </p:nvCxnSpPr>
        <p:spPr>
          <a:xfrm>
            <a:off x="3859356" y="4084492"/>
            <a:ext cx="2502477" cy="5715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457DDC-FECD-3EF6-47C4-33578CF77AFF}"/>
              </a:ext>
            </a:extLst>
          </p:cNvPr>
          <p:cNvCxnSpPr/>
          <p:nvPr/>
        </p:nvCxnSpPr>
        <p:spPr>
          <a:xfrm flipH="1" flipV="1">
            <a:off x="3747654" y="2734540"/>
            <a:ext cx="4064577" cy="106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1275</Words>
  <Application>Microsoft Office PowerPoint</Application>
  <PresentationFormat>Widescreen</PresentationFormat>
  <Paragraphs>265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Arial,Sans-Serif</vt:lpstr>
      <vt:lpstr>Avenir Next LT Pro Demi</vt:lpstr>
      <vt:lpstr>Calibri</vt:lpstr>
      <vt:lpstr>Calibri Light</vt:lpstr>
      <vt:lpstr>Segoe UI</vt:lpstr>
      <vt:lpstr>office theme</vt:lpstr>
      <vt:lpstr>R E N T – I T</vt:lpstr>
      <vt:lpstr>RENT-IT</vt:lpstr>
      <vt:lpstr>RENT-IT</vt:lpstr>
      <vt:lpstr>RENT-IT</vt:lpstr>
      <vt:lpstr>PowerPoint Presentation</vt:lpstr>
      <vt:lpstr>Registering a new user account (Seller)</vt:lpstr>
      <vt:lpstr>Registering a new user account (Buyer)</vt:lpstr>
      <vt:lpstr>Registering/selling a physical product</vt:lpstr>
      <vt:lpstr>Renting/Loaning a physical product</vt:lpstr>
      <vt:lpstr>Item exchange (buyer collection) - part 1</vt:lpstr>
      <vt:lpstr>Item exchange (buyer collection) - part 2</vt:lpstr>
      <vt:lpstr>Item exchange (buyer collection) - part 3</vt:lpstr>
      <vt:lpstr>End of renting period (app countdown)</vt:lpstr>
      <vt:lpstr>Item exchange (buyer return) - part 1</vt:lpstr>
      <vt:lpstr>Item exchange (buyer return) - part 2</vt:lpstr>
      <vt:lpstr>Item exchange (buyer return) - part 3</vt:lpstr>
      <vt:lpstr>Item exchange (buyer return) - part 4</vt:lpstr>
      <vt:lpstr>End of product agreement (unsatisfactory)</vt:lpstr>
      <vt:lpstr>End of product agreement (unsatisfactory)</vt:lpstr>
      <vt:lpstr>End of product agreement (satisfactory)</vt:lpstr>
      <vt:lpstr>PowerPoint Presentation</vt:lpstr>
      <vt:lpstr>Providing a service</vt:lpstr>
      <vt:lpstr>Renting a service (+ unit of rate)</vt:lpstr>
      <vt:lpstr>End of service agreement (unsatisfactory)</vt:lpstr>
      <vt:lpstr>End of service agreement (Satisfactory)</vt:lpstr>
      <vt:lpstr>Legal issues</vt:lpstr>
      <vt:lpstr>Legality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Wordui, Tracy</cp:lastModifiedBy>
  <cp:revision>2669</cp:revision>
  <dcterms:created xsi:type="dcterms:W3CDTF">2022-02-14T15:05:24Z</dcterms:created>
  <dcterms:modified xsi:type="dcterms:W3CDTF">2022-03-29T12:49:10Z</dcterms:modified>
</cp:coreProperties>
</file>