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62" r:id="rId7"/>
    <p:sldId id="270" r:id="rId8"/>
    <p:sldId id="271" r:id="rId9"/>
    <p:sldId id="261" r:id="rId10"/>
    <p:sldId id="272" r:id="rId11"/>
    <p:sldId id="273" r:id="rId12"/>
    <p:sldId id="274" r:id="rId13"/>
    <p:sldId id="268" r:id="rId14"/>
    <p:sldId id="264" r:id="rId15"/>
    <p:sldId id="258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1DD3-F34C-4FFB-BD90-9CC72EE8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58347-9F01-45AA-AC71-5A98FF90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5736-24DD-4C62-A40A-521724D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703A-2D63-440D-BE68-37F035F8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8A11-E5C3-4722-89B2-26ABECDF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C36E-4030-49A6-8AFF-1971B393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73B6C-70AF-4F93-A72A-D0E8348F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F58F-A6FA-4DAB-8184-47DF932A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A108-C526-4AAB-899A-637B100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B5CD-ABA4-43E8-A762-96AFBEDD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A12EA-88A0-43CA-AB12-7BA88A7EE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F56E4-093F-4E7E-B217-01BFC7EE8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E957-4A37-410F-B6E1-3D38C5D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BD53-7FBB-4644-98B0-89A85D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C715-D3E7-4306-A862-4B4CDA5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3DE3-7146-4E76-A54C-35ED1AD7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1DA6-1A9B-442D-B05E-32EF9126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D322-3E0A-4FB1-8D3E-76A29280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E4E8-23E8-49C1-9EB5-B32967C8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FC18-D7F1-4B12-8268-9E321249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CA75-3FF6-489A-B995-4D2082F0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449C-426F-4C5F-9125-62850988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78E6-328C-4D08-B821-C5813A1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A632-5B3D-44BC-BA38-69D22492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7735-F502-437F-B32F-839A546F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6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3729-94F4-4B73-8BCC-2152D07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1474-BFE0-436E-8903-EDF427E20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3EC00-25FA-4DAD-ABB5-5430E65D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5FBAA-CFB4-45DF-9982-F5CDE829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DAA49-C75B-4CF6-9E27-C390783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7E80-3F19-4E55-8FDF-674169F7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6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6DA0-6776-4AC9-B687-795CDD5F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7752-8417-4E66-98FC-82C655FD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032B3-FD6E-4DE2-9A77-6EAACBC9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5E601-BB9B-4224-9BA2-3555188FE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BF94C-2A94-437B-BCFA-2CB85542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D9E0-582B-49EB-B4E7-9C452D6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8F044-0D8D-424A-9F84-5DF9429F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62DAE-23AB-4AC6-A298-052AAF88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4C54-EA20-4952-808B-30AF27CA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FBABF-2BD9-421F-8981-C095DA8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A513B-EA72-4E20-8164-EBB20D61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5D38E-7F18-4279-984A-D30763A2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4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CDE65-AAFC-4E13-BE64-53E50A44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F600D-4991-4D44-9F8F-99B35EDB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2A51-18F0-4F0E-A33E-D69A1676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D-449B-40E6-9FC7-3F0139AB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F9E3-6D38-45D7-A30B-02EC069F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9476A-8BED-431C-9BD4-946C1B4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9177-480C-4044-9223-FAF97CC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9C22-963D-49AB-AB51-4D71BB13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73A9-086F-4036-8577-80A7F31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9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267-B3DB-4582-AE48-DF99D2F4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697A1-F680-4DFE-AE64-21EE7778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7001-E81A-460E-A39B-D4C9E1F5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0F4F-34C7-4AE1-A8CE-8B4C832B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C3AD-679A-46C7-B2F2-313D584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D3EA-3402-4131-9F21-422297BF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7E8E4-0D0A-4420-8EB6-46F4A7A8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B0E30-6450-4886-9C66-4751F238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B875-6358-4901-A9D5-F643BD5A3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BFDA-2B87-44A9-B8D1-C9BD3508AA1A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86F1-BF7F-4B60-BE15-AF6EA8A9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FB10-33F7-4573-8736-5B7F3173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DF80-B70A-4EE3-BDA7-A955B434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CC7-C66B-4F80-A9CB-FE2A936AB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Irrigation Monitoring with Control System using IoT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59912-7F5A-473D-A260-2183134B304B}"/>
              </a:ext>
            </a:extLst>
          </p:cNvPr>
          <p:cNvSpPr txBox="1"/>
          <p:nvPr/>
        </p:nvSpPr>
        <p:spPr>
          <a:xfrm>
            <a:off x="6344817" y="4394718"/>
            <a:ext cx="4441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 : Under the Guidance of Anand Prakash Rawal Sir</a:t>
            </a:r>
          </a:p>
          <a:p>
            <a:endParaRPr lang="en-US" dirty="0"/>
          </a:p>
          <a:p>
            <a:r>
              <a:rPr lang="en-US" dirty="0"/>
              <a:t>Vivek  Bharati	15107030</a:t>
            </a:r>
          </a:p>
          <a:p>
            <a:r>
              <a:rPr lang="en-US" dirty="0" err="1"/>
              <a:t>Balkaran</a:t>
            </a:r>
            <a:r>
              <a:rPr lang="en-US" dirty="0"/>
              <a:t> Kumar       15107010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4478-2186-48C5-BAB7-F59F6EE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F590-7BD4-4FDD-A9F1-64BB2256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• We connect our system to the internet using a Wi-Fi module.</a:t>
            </a:r>
          </a:p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• We use an Arduino Uno board to send the control signals and to connect to our desired App using Remote XY.</a:t>
            </a:r>
          </a:p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• On the App, two things are displayed:</a:t>
            </a:r>
          </a:p>
          <a:p>
            <a:pPr marL="0" indent="0">
              <a:buNone/>
            </a:pPr>
            <a:br>
              <a:rPr lang="en-US" b="1" dirty="0">
                <a:latin typeface="+mj-lt"/>
              </a:rPr>
            </a:br>
            <a:r>
              <a:rPr lang="en-US" dirty="0">
                <a:latin typeface="+mj-lt"/>
              </a:rPr>
              <a:t>a) Motor status b) Moisture level</a:t>
            </a:r>
          </a:p>
        </p:txBody>
      </p:sp>
    </p:spTree>
    <p:extLst>
      <p:ext uri="{BB962C8B-B14F-4D97-AF65-F5344CB8AC3E}">
        <p14:creationId xmlns:p14="http://schemas.microsoft.com/office/powerpoint/2010/main" val="5920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EA81-22E8-4DD4-AAF2-5F0609DF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1A1C-275A-4272-980F-3AC71F72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circuit keeps checking the moisture content of the soil by means of a moisture sensor, and updates the “Moisture level "on the App.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The user can then check the current moisture level from a remote location and control the water supply.</a:t>
            </a:r>
          </a:p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• For this, the user only has to toggle the “Motor status” from ‘ON-OFF’ or ‘OFF-ON’; and the “water pump” will be ‘turned ON’ or ‘turned OFF’ accordingly.</a:t>
            </a:r>
          </a:p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• Thus the ‘soil-moisture’ gets monitored and the ‘water supply’ can be controlled just by the toggling the “Motor status”.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So the user doesn’t have to worry about his crops or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plants getting damaged due to ‘water-logging’ or ‘drought’. </a:t>
            </a:r>
            <a:br>
              <a:rPr lang="en-US" dirty="0">
                <a:latin typeface="+mj-lt"/>
              </a:rPr>
            </a:b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2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FBAB2-E13F-45BA-94F6-5086B0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91" y="156052"/>
            <a:ext cx="8589806" cy="6545895"/>
          </a:xfrm>
        </p:spPr>
      </p:pic>
    </p:spTree>
    <p:extLst>
      <p:ext uri="{BB962C8B-B14F-4D97-AF65-F5344CB8AC3E}">
        <p14:creationId xmlns:p14="http://schemas.microsoft.com/office/powerpoint/2010/main" val="80098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B8FC-146D-437A-B818-AE8924E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 Values on Serial Plotter by Soil Moisture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65487-4456-4CCB-B2EB-EBD02F67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06" y="1825625"/>
            <a:ext cx="75559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CBA4-C308-4AD1-BC1F-644BB207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values at Serial Monitor</a:t>
            </a:r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07E0815-4903-4187-AD50-7D0A9842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06" y="1825625"/>
            <a:ext cx="7555988" cy="4351338"/>
          </a:xfrm>
        </p:spPr>
      </p:pic>
    </p:spTree>
    <p:extLst>
      <p:ext uri="{BB962C8B-B14F-4D97-AF65-F5344CB8AC3E}">
        <p14:creationId xmlns:p14="http://schemas.microsoft.com/office/powerpoint/2010/main" val="380177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775D-6F84-427E-B4AD-F44D4BF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Interface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5EE4F-45F8-4110-958E-6F65E60B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3313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5428-8B59-4F98-8D5D-090E7867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- ESP8266-01 Connection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A20ED-27E6-468D-9C23-BB77FC9B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51794"/>
            <a:ext cx="7511143" cy="4631871"/>
          </a:xfrm>
        </p:spPr>
      </p:pic>
    </p:spTree>
    <p:extLst>
      <p:ext uri="{BB962C8B-B14F-4D97-AF65-F5344CB8AC3E}">
        <p14:creationId xmlns:p14="http://schemas.microsoft.com/office/powerpoint/2010/main" val="7300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A17C-3C1C-4B5A-8C00-1F5201B5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Motor Status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CD265-1357-4B87-A742-88813ADE4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8B0B-4EB5-4B04-9490-7EB4ACD5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4626-7092-4852-BEA6-367E2513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Farmers usually work on large portions of land to</a:t>
            </a:r>
            <a:br>
              <a:rPr lang="en-US" i="1" dirty="0"/>
            </a:br>
            <a:r>
              <a:rPr lang="en-US" i="1" dirty="0"/>
              <a:t>grow different types of crops. It is usually not always</a:t>
            </a:r>
            <a:br>
              <a:rPr lang="en-US" i="1" dirty="0"/>
            </a:br>
            <a:r>
              <a:rPr lang="en-US" i="1" dirty="0"/>
              <a:t>possible for one person to be able to keep track of the</a:t>
            </a:r>
            <a:br>
              <a:rPr lang="en-US" i="1" dirty="0"/>
            </a:br>
            <a:r>
              <a:rPr lang="en-US" i="1" dirty="0"/>
              <a:t>entire farmland all the time.</a:t>
            </a:r>
          </a:p>
          <a:p>
            <a:r>
              <a:rPr lang="en-US" i="1" dirty="0"/>
              <a:t>Sometimes it may happen that a given patch of land</a:t>
            </a:r>
            <a:br>
              <a:rPr lang="en-US" i="1" dirty="0"/>
            </a:br>
            <a:r>
              <a:rPr lang="en-US" i="1" dirty="0"/>
              <a:t>receives more water leading to water-logging, or it might</a:t>
            </a:r>
            <a:br>
              <a:rPr lang="en-US" i="1" dirty="0"/>
            </a:br>
            <a:r>
              <a:rPr lang="en-US" i="1" dirty="0"/>
              <a:t>receive far less or no water at all leading to dry soil.</a:t>
            </a:r>
          </a:p>
          <a:p>
            <a:r>
              <a:rPr lang="en-US" i="1" dirty="0"/>
              <a:t>In either of the cases, the crops can get damaged</a:t>
            </a:r>
            <a:br>
              <a:rPr lang="en-US" i="1" dirty="0"/>
            </a:br>
            <a:r>
              <a:rPr lang="en-US" i="1" dirty="0"/>
              <a:t>and farmer may suffer losses.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1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4BC6-5F69-43DB-AB54-AED52C21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9482-69BB-4852-8752-399E3006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Internet of Things (IoT), consists of all the web-enabled devices that collect, send and act on data they acquire from their surrounding environments using embedded sensors, processors and communication hardware.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17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0E1-50C0-493A-A11E-A71A221B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5FC5-9759-407F-A93E-1473BBAE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•Arduino Uno R3</a:t>
            </a:r>
            <a:br>
              <a:rPr lang="en-IN" dirty="0"/>
            </a:br>
            <a:r>
              <a:rPr lang="en-IN" dirty="0"/>
              <a:t>•ESP8266 </a:t>
            </a:r>
            <a:r>
              <a:rPr lang="en-IN" dirty="0" err="1"/>
              <a:t>Wifi</a:t>
            </a:r>
            <a:r>
              <a:rPr lang="en-IN" dirty="0"/>
              <a:t> Module</a:t>
            </a:r>
            <a:br>
              <a:rPr lang="en-IN" dirty="0"/>
            </a:br>
            <a:r>
              <a:rPr lang="en-IN" dirty="0"/>
              <a:t>•Water Sensor Module</a:t>
            </a:r>
            <a:br>
              <a:rPr lang="en-IN" dirty="0"/>
            </a:br>
            <a:r>
              <a:rPr lang="en-IN" dirty="0"/>
              <a:t>•Relay Driver IC</a:t>
            </a:r>
            <a:br>
              <a:rPr lang="en-IN" dirty="0"/>
            </a:br>
            <a:r>
              <a:rPr lang="en-IN" dirty="0"/>
              <a:t>•Voltage Regulator IC</a:t>
            </a:r>
            <a:br>
              <a:rPr lang="en-IN" dirty="0"/>
            </a:br>
            <a:r>
              <a:rPr lang="en-IN" dirty="0"/>
              <a:t>•Breadboard</a:t>
            </a:r>
          </a:p>
          <a:p>
            <a:r>
              <a:rPr lang="en-IN" dirty="0"/>
              <a:t>•Resistors</a:t>
            </a:r>
            <a:br>
              <a:rPr lang="en-IN" dirty="0"/>
            </a:br>
            <a:r>
              <a:rPr lang="en-IN" dirty="0"/>
              <a:t>•Cables &amp; Connectors</a:t>
            </a:r>
            <a:br>
              <a:rPr lang="en-IN" dirty="0"/>
            </a:br>
            <a:r>
              <a:rPr lang="en-IN" dirty="0"/>
              <a:t>•LED’s</a:t>
            </a:r>
            <a:br>
              <a:rPr lang="en-IN" dirty="0"/>
            </a:br>
            <a:r>
              <a:rPr lang="en-IN" dirty="0"/>
              <a:t>•Transformer/Adapter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29E6A-42EC-4C52-8B43-8EC1F7EC94BB}"/>
              </a:ext>
            </a:extLst>
          </p:cNvPr>
          <p:cNvSpPr txBox="1">
            <a:spLocks/>
          </p:cNvSpPr>
          <p:nvPr/>
        </p:nvSpPr>
        <p:spPr>
          <a:xfrm>
            <a:off x="6626290" y="1690688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/>
              <a:t>• Arduino Compiler</a:t>
            </a:r>
            <a:br>
              <a:rPr lang="en-IN" i="1" dirty="0"/>
            </a:br>
            <a:r>
              <a:rPr lang="en-IN" i="1" dirty="0"/>
              <a:t>• Programming Language: C++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FD4-E542-42F7-9B13-B07E3171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Layer Architecture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6834-4C74-409E-84E5-853B774E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Perception Layer</a:t>
            </a:r>
          </a:p>
          <a:p>
            <a:r>
              <a:rPr lang="en-IN" dirty="0"/>
              <a:t>Network Layer</a:t>
            </a:r>
          </a:p>
          <a:p>
            <a:r>
              <a:rPr lang="en-IN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5768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DCE7-96F2-45B5-993C-41F13568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Perception Layer | Network Layer | Application Layer </a:t>
            </a:r>
            <a:endParaRPr lang="en-IN" sz="3600" dirty="0"/>
          </a:p>
        </p:txBody>
      </p:sp>
      <p:pic>
        <p:nvPicPr>
          <p:cNvPr id="1026" name="Picture 2" descr="Image result for sensor soil moisture">
            <a:extLst>
              <a:ext uri="{FF2B5EF4-FFF2-40B4-BE49-F238E27FC236}">
                <a16:creationId xmlns:a16="http://schemas.microsoft.com/office/drawing/2014/main" id="{42EB7734-DDAC-44AE-BB11-04AE5AA77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5" y="1844287"/>
            <a:ext cx="3763411" cy="37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B2626-2FCC-44B2-B96A-F40C30D08BF1}"/>
              </a:ext>
            </a:extLst>
          </p:cNvPr>
          <p:cNvSpPr txBox="1"/>
          <p:nvPr/>
        </p:nvSpPr>
        <p:spPr>
          <a:xfrm flipH="1">
            <a:off x="1911842" y="5333518"/>
            <a:ext cx="232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Soil Moisture Sensor</a:t>
            </a:r>
          </a:p>
        </p:txBody>
      </p:sp>
      <p:pic>
        <p:nvPicPr>
          <p:cNvPr id="7" name="Picture 8" descr="Image result for esp8266 01">
            <a:extLst>
              <a:ext uri="{FF2B5EF4-FFF2-40B4-BE49-F238E27FC236}">
                <a16:creationId xmlns:a16="http://schemas.microsoft.com/office/drawing/2014/main" id="{20B6C207-5466-49E8-9221-DD4C7FDC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85" y="2035304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584EA-6AEC-475E-B7EC-3FAC7B285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47" y="1904997"/>
            <a:ext cx="1694691" cy="3048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485A9-B45B-4A74-84EA-69FF93892CC2}"/>
              </a:ext>
            </a:extLst>
          </p:cNvPr>
          <p:cNvSpPr txBox="1"/>
          <p:nvPr/>
        </p:nvSpPr>
        <p:spPr>
          <a:xfrm flipH="1">
            <a:off x="5068699" y="5327523"/>
            <a:ext cx="232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ESP-8266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19AF-7F88-45CE-8E66-E006B385F113}"/>
              </a:ext>
            </a:extLst>
          </p:cNvPr>
          <p:cNvSpPr txBox="1"/>
          <p:nvPr/>
        </p:nvSpPr>
        <p:spPr>
          <a:xfrm flipH="1">
            <a:off x="8042970" y="5327523"/>
            <a:ext cx="232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39887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D44D-0F93-4274-A0DD-903EC6D1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2EEA-87AF-4DF8-A587-8F2BB66E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Sensor Sense and Gather information about the Environment.</a:t>
            </a:r>
          </a:p>
          <a:p>
            <a:endParaRPr lang="en-IN" dirty="0"/>
          </a:p>
          <a:p>
            <a:r>
              <a:rPr lang="en-IN" dirty="0"/>
              <a:t>Senses physical Parameters or identifies other objects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9885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A85-891A-4DB8-92C5-17F7C76D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7E77-E188-49E6-8E70-EC4E4AF3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connecting Smart </a:t>
            </a:r>
            <a:r>
              <a:rPr lang="en-IN" dirty="0" err="1"/>
              <a:t>things,Network</a:t>
            </a:r>
            <a:r>
              <a:rPr lang="en-IN" dirty="0"/>
              <a:t> devices, and Servers.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17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79EC-9B16-4DA5-A163-0D4F73D1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System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5B4BB-5D3C-4486-BAD5-137A91F4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13"/>
          <a:stretch/>
        </p:blipFill>
        <p:spPr>
          <a:xfrm>
            <a:off x="1770490" y="2217930"/>
            <a:ext cx="8651019" cy="2820601"/>
          </a:xfrm>
        </p:spPr>
      </p:pic>
    </p:spTree>
    <p:extLst>
      <p:ext uri="{BB962C8B-B14F-4D97-AF65-F5344CB8AC3E}">
        <p14:creationId xmlns:p14="http://schemas.microsoft.com/office/powerpoint/2010/main" val="3658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Irrigation Monitoring with Control System using IoT</vt:lpstr>
      <vt:lpstr>Why this Project ?</vt:lpstr>
      <vt:lpstr>What is IoT ?</vt:lpstr>
      <vt:lpstr>Hardware and Software Requirement</vt:lpstr>
      <vt:lpstr>3 Layer Architecture of IoT</vt:lpstr>
      <vt:lpstr>Perception Layer | Network Layer | Application Layer </vt:lpstr>
      <vt:lpstr>Perceptron Model</vt:lpstr>
      <vt:lpstr>Network Layer </vt:lpstr>
      <vt:lpstr>IoT System Flow</vt:lpstr>
      <vt:lpstr>Working of the Project</vt:lpstr>
      <vt:lpstr>Working (Contd…)</vt:lpstr>
      <vt:lpstr>PowerPoint Presentation</vt:lpstr>
      <vt:lpstr>Data Values on Serial Plotter by Soil Moisture Sensor</vt:lpstr>
      <vt:lpstr>Data values at Serial Monitor</vt:lpstr>
      <vt:lpstr>App Interface </vt:lpstr>
      <vt:lpstr>Arduino - ESP8266-01 Connection</vt:lpstr>
      <vt:lpstr>Motor Status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Bharati</dc:creator>
  <cp:lastModifiedBy>Vivek Bharati</cp:lastModifiedBy>
  <cp:revision>13</cp:revision>
  <dcterms:created xsi:type="dcterms:W3CDTF">2019-05-09T22:21:19Z</dcterms:created>
  <dcterms:modified xsi:type="dcterms:W3CDTF">2019-05-10T10:33:26Z</dcterms:modified>
</cp:coreProperties>
</file>