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5" r:id="rId8"/>
    <p:sldId id="266" r:id="rId9"/>
    <p:sldId id="214684705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3/getting-started/introduction/" TargetMode="External"/><Relationship Id="rId2" Type="http://schemas.openxmlformats.org/officeDocument/2006/relationships/hyperlink" Target="https://github.com/NanthiniMoha/TNSDC-FWD-DIGITAL_PORTFOLI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lki07.github.io/FWD-G1-Interactive_Digital_Portfolio/" TargetMode="External"/><Relationship Id="rId2" Type="http://schemas.openxmlformats.org/officeDocument/2006/relationships/hyperlink" Target="https://github.com/Balki07/FWD-G1-Interactive_Digital_Portfoli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 digital portfolio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96197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R.Balaganesh</a:t>
            </a:r>
            <a:b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2. Achariya College of Engineering Technology</a:t>
            </a:r>
            <a:b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3.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86710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2800" dirty="0">
                <a:solidFill>
                  <a:srgbClr val="0F0F0F"/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MDN-web Docs used for HTML5 structure,CSS3 Styling and JS Functionality.</a:t>
            </a:r>
          </a:p>
          <a:p>
            <a:pPr marL="305435" indent="-305435"/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Fonts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Typography for headings, body text, and overall design.</a:t>
            </a:r>
            <a:endParaRPr lang="en-IN" sz="2400" dirty="0">
              <a:solidFill>
                <a:schemeClr val="tx1"/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 marL="305435" indent="-305435"/>
            <a:r>
              <a:rPr lang="en-IN" sz="2400" dirty="0">
                <a:hlinkClick r:id="rId2"/>
              </a:rPr>
              <a:t>NanthiniMoha/TNSDC-FWD-DIGITAL_PORTFOLIO</a:t>
            </a:r>
            <a:endParaRPr lang="en-IN" sz="2400" dirty="0"/>
          </a:p>
          <a:p>
            <a:pPr marL="305435" indent="-305435"/>
            <a:r>
              <a:rPr lang="en-US" sz="2400" dirty="0">
                <a:hlinkClick r:id="rId3"/>
              </a:rPr>
              <a:t>Get started with Bootstrap · Bootstrap v5.3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Scope(Optional)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8173" y="2109407"/>
            <a:ext cx="997865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Developers often struggle to showcase their skills and projects in a way that grabs the attention of recruiters.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Traditional resumes are static and lack the interactivity needed to highlight technical abilities effectively.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There is a need for a dynamic and personalized digital portfolio that reflects both skills and creativity.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Smooth navigation, modern design, and engaging animations are essential to create a lasting impression on visitors.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792031"/>
            <a:ext cx="10804563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Technologies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to build the structure and layout of the portfolio webpage.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Applied for styling, smooth transitions, and creating a responsive design.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Implemented for dynamic interactivity, including the typing animation effect and active navigation highlighting on scroll.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Approach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 and modern interface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simple sections like “About,” “Skills,” and “Projects.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Mobile-responsive design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ensuring the website works seamlessly on different screen sizes.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Modular structure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separate HTML, CSS, and JavaScript files for better organization and maintainability.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13D4AF-BC64-937B-E983-E2F50E4F3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5807" y="1225689"/>
            <a:ext cx="11857702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Content Planning &amp; Structuring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The portfolio is structured into clear sections: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Home (About), Skills, Projects, and Contact.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Each section presents personal introduction, technical skills, and project descriptions.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Design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The webpage structure is created using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semantic HTML5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, ensuring clean, accessible, and maintainable code.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Styling is done with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CSS3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, including custom variables, responsive grids to deliver a minimal design.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Features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typing animation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the hero section enhances engagement and visual appeal.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navigation highlighting on scroll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indicates the current section to the user.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Smooth scrolling and subtle hover effects improve the overall user experience and give the site a professional feel.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website is tested for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cross-browser compatibility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across Chrome, Firefox, Edge, and Safari.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responsiveness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verified across various screen sizes to ensure consistent usability.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portfolio is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deployed on GitHub Pages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providing free, reliable, and publicly accessible hosting.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20F19-3232-FCD0-E48F-6210A7E81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230409-939A-60F3-342F-342F13F94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744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4EE1C06-09D2-49D7-47B4-0E9FE151A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60" y="1177739"/>
            <a:ext cx="5427407" cy="22436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26A79C-7172-E3D0-8256-CB3DCCEC1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177738"/>
            <a:ext cx="5839364" cy="22436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4F30BE-8958-45B7-0E33-EABFBF382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61" y="3711077"/>
            <a:ext cx="5427406" cy="22932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6DE9564-2D07-05C1-8BC4-D64F878B8E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5230" y="3711077"/>
            <a:ext cx="5800135" cy="229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 AND DEPLOYMNET LINK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b="1" dirty="0"/>
              <a:t>Attach your </a:t>
            </a:r>
            <a:r>
              <a:rPr lang="en-US" sz="2800" b="1" dirty="0" err="1"/>
              <a:t>Github</a:t>
            </a:r>
            <a:r>
              <a:rPr lang="en-US" sz="2800" b="1" dirty="0"/>
              <a:t> Link : </a:t>
            </a:r>
            <a:r>
              <a:rPr lang="en-US" sz="2800" b="1" dirty="0">
                <a:hlinkClick r:id="rId2"/>
              </a:rPr>
              <a:t>https://github.com/Balki07/FWD-G1-Interactive_Digital_Portfolio</a:t>
            </a:r>
            <a:endParaRPr lang="en-US" sz="2800" b="1" dirty="0"/>
          </a:p>
          <a:p>
            <a:pPr marL="305435" indent="-305435"/>
            <a:r>
              <a:rPr lang="en-US" sz="2800" b="1" dirty="0">
                <a:ea typeface="+mn-lt"/>
                <a:cs typeface="+mn-lt"/>
              </a:rPr>
              <a:t>Deployment link: </a:t>
            </a:r>
            <a:r>
              <a:rPr lang="en-IN" sz="2800" b="1" u="sng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https://balki07.github.io/FWD-G1-Interactive_Digital_Portfolio/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90F0D3-BDEA-0292-92F3-78C774C3D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8080" y="2403957"/>
            <a:ext cx="1131584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Successfully created a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fully responsive, modern, and professional portfolio website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that offers a dynamic and engaging online presence.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Highlights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abilities and completed work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an interactive, easy-to-navigate format.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Acts as a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resume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improving professional visibility for recruiters and clients.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34F224-4AA0-CB45-7156-5485779AB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670" y="2065233"/>
            <a:ext cx="1047026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sections like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Experience, Testimonials, Blog, or Certifications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 more complete portfolio.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 the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form to a backend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direct visitor messages.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more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animations and interactive features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a visually engaging experience.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 for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devices, performance, and SEO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increase accessibility.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 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analytics</a:t>
            </a:r>
            <a:r>
              <a:rPr 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track visitor engagement and improve content.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253</TotalTime>
  <Words>612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Interactive digital portfolio</vt:lpstr>
      <vt:lpstr>OUTLINE</vt:lpstr>
      <vt:lpstr>Problem Statement</vt:lpstr>
      <vt:lpstr>System  Approach</vt:lpstr>
      <vt:lpstr>Algorithm &amp; Deployment</vt:lpstr>
      <vt:lpstr>Result</vt:lpstr>
      <vt:lpstr>GITHUB AND DEPLOYMNET LINK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Bala ganesh</cp:lastModifiedBy>
  <cp:revision>49</cp:revision>
  <dcterms:created xsi:type="dcterms:W3CDTF">2021-05-26T16:50:10Z</dcterms:created>
  <dcterms:modified xsi:type="dcterms:W3CDTF">2025-10-01T14:11:57Z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