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facebook/create-react-app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e739d3bb0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e739d3bb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e739d3bb0_0_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e739d3bb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react-router-dom</a:t>
            </a:r>
            <a:r>
              <a:rPr lang="en-US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:-the </a:t>
            </a:r>
            <a:r>
              <a:rPr b="1" lang="en-US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router</a:t>
            </a:r>
            <a:r>
              <a:rPr lang="en-US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components for an app development environment using </a:t>
            </a:r>
            <a:r>
              <a:rPr b="1" lang="en-US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React</a:t>
            </a:r>
            <a:r>
              <a:rPr lang="en-US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Native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react-scripts:-</a:t>
            </a:r>
            <a:r>
              <a:rPr lang="en-US" sz="1000">
                <a:solidFill>
                  <a:srgbClr val="242729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react-scripts</a:t>
            </a:r>
            <a:r>
              <a:rPr lang="en-US" sz="1150">
                <a:solidFill>
                  <a:srgbClr val="242729"/>
                </a:solidFill>
                <a:highlight>
                  <a:srgbClr val="FFFFFF"/>
                </a:highlight>
              </a:rPr>
              <a:t> is a set of scripts from the </a:t>
            </a:r>
            <a:r>
              <a:rPr lang="en-US" sz="1000" u="sng">
                <a:solidFill>
                  <a:srgbClr val="005999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  <a:hlinkClick r:id="rId2"/>
              </a:rPr>
              <a:t>create-react-app</a:t>
            </a:r>
            <a:r>
              <a:rPr lang="en-US" sz="1150">
                <a:solidFill>
                  <a:srgbClr val="242729"/>
                </a:solidFill>
                <a:highlight>
                  <a:srgbClr val="FFFFFF"/>
                </a:highlight>
              </a:rPr>
              <a:t> starter pack. create-react-app helps you kick off projects without configuring, so you do not have to setup your project by yourself.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e7adb8ca8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e7adb8ca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e739d3bb0_0_1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e739d3bb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e739d3bb0_0_1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e739d3bb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e739d3bb0_0_1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e739d3bb0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e739d3bb0_0_1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e739d3bb0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e739d3bb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3e739d3bb0_0_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e7adb8ca8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e7adb8ca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e739d3bb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3e739d3bb0_0_1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e739d3bb0_0_1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e739d3bb0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e6eca4bc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3e6eca4bc9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e739d3bb0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e739d3bb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e739d3bb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3e739d3bb0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e739d3bb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3e739d3bb0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e6eca4bc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3e6eca4bc9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143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PRESENTATION TITLE</a:t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2286000"/>
            <a:ext cx="64008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 sz="3600">
                <a:solidFill>
                  <a:srgbClr val="002060"/>
                </a:solidFill>
                <a:latin typeface="Impact"/>
                <a:ea typeface="Impact"/>
                <a:cs typeface="Impact"/>
                <a:sym typeface="Impact"/>
              </a:rPr>
              <a:t>MovieBee</a:t>
            </a:r>
            <a:endParaRPr sz="3600"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ctr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Movie Review Application</a:t>
            </a:r>
            <a:endParaRPr b="0" i="0" sz="20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1435850" y="3846850"/>
            <a:ext cx="64008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i="1"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Neha Balki </a:t>
            </a:r>
            <a:endParaRPr i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i="1"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Chary Vielma </a:t>
            </a:r>
            <a:endParaRPr i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i="1"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Vama Trivedi</a:t>
            </a:r>
            <a:endParaRPr i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i="1"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Keerthi SV</a:t>
            </a:r>
            <a:endParaRPr i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i="1"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Gabe Salac</a:t>
            </a:r>
            <a:r>
              <a:rPr i="1" lang="en-US">
                <a:solidFill>
                  <a:srgbClr val="7F7F7F"/>
                </a:solidFill>
              </a:rPr>
              <a:t> </a:t>
            </a:r>
            <a:endParaRPr i="1">
              <a:solidFill>
                <a:srgbClr val="7F7F7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t/>
            </a:r>
            <a:endParaRPr i="1">
              <a:solidFill>
                <a:srgbClr val="7F7F7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i="1"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02AUG18 - Summer</a:t>
            </a:r>
            <a:endParaRPr i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i="1"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CPSC473 </a:t>
            </a:r>
            <a:endParaRPr i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i="1"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Professor McCarthy</a:t>
            </a:r>
            <a:endParaRPr i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usf-logo.png" id="87" name="Google Shape;8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8450" y="838200"/>
            <a:ext cx="3467100" cy="781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13"/>
          <p:cNvCxnSpPr/>
          <p:nvPr/>
        </p:nvCxnSpPr>
        <p:spPr>
          <a:xfrm>
            <a:off x="2819400" y="1828800"/>
            <a:ext cx="34290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FIREBASE  AUTHENTICATION</a:t>
            </a:r>
            <a:endParaRPr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457200" y="1302500"/>
            <a:ext cx="8229600" cy="482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accent6"/>
              </a:buClr>
              <a:buSzPts val="2200"/>
              <a:buChar char="➢"/>
            </a:pPr>
            <a:r>
              <a:rPr lang="en-US" sz="2200"/>
              <a:t>Firebase Authentication provides backend services,easy to use SDK’s and ready made UI libraries to authenticate users to your app.It supports authentication using passwords,popular federated identity providers like Google,Facebook and more.</a:t>
            </a:r>
            <a:endParaRPr sz="2200"/>
          </a:p>
          <a:p>
            <a:pPr indent="-3683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200"/>
              <a:buChar char="➢"/>
            </a:pPr>
            <a:r>
              <a:rPr lang="en-US" sz="2200"/>
              <a:t>Firebase Authentication integrates tightly with other Firebase services and it leverages industry standards like OAuth 2.0 and OpenID connect, so it can be easily integrated with custom backend.</a:t>
            </a:r>
            <a:endParaRPr sz="2200"/>
          </a:p>
          <a:p>
            <a:pPr indent="-368300" lvl="0" marL="4572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2200"/>
              <a:buChar char="➢"/>
            </a:pPr>
            <a:r>
              <a:rPr lang="en-US" sz="2200"/>
              <a:t>To sign a user into your app, you first get authentication credentials from user, then pass these credentials to the Firebase Authentication SDK. Our backend services will then verify those credentials and return a response to the client.</a:t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FIREBASE dependencies</a:t>
            </a:r>
            <a:endParaRPr>
              <a:solidFill>
                <a:srgbClr val="A64D79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Calibri"/>
              <a:buChar char="➢"/>
            </a:pP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</a:rPr>
              <a:t>Firebase</a:t>
            </a:r>
            <a:endParaRPr sz="2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68300" lvl="0" marL="45720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Calibri"/>
              <a:buChar char="➢"/>
            </a:pP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</a:rPr>
              <a:t>React</a:t>
            </a:r>
            <a:endParaRPr sz="2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68300" lvl="0" marL="45720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Calibri"/>
              <a:buChar char="➢"/>
            </a:pP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</a:rPr>
              <a:t>React-DOM</a:t>
            </a:r>
            <a:endParaRPr sz="2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68300" lvl="0" marL="45720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Calibri"/>
              <a:buChar char="➢"/>
            </a:pP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</a:rPr>
              <a:t>React-router-DOM</a:t>
            </a:r>
            <a:endParaRPr sz="2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68300" lvl="0" marL="45720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Calibri"/>
              <a:buChar char="➢"/>
            </a:pP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</a:rPr>
              <a:t>React-Scripts</a:t>
            </a:r>
            <a:endParaRPr sz="2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68300" lvl="0" marL="45720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Calibri"/>
              <a:buChar char="➢"/>
            </a:pP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</a:rPr>
              <a:t>React-star-rating-component</a:t>
            </a:r>
            <a:endParaRPr sz="2200">
              <a:solidFill>
                <a:srgbClr val="3B3835"/>
              </a:solidFill>
              <a:highlight>
                <a:srgbClr val="EEEEEE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8701"/>
            <a:ext cx="9143999" cy="59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4650"/>
            <a:ext cx="9143999" cy="604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2275"/>
            <a:ext cx="9144000" cy="620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4650"/>
            <a:ext cx="9144001" cy="572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4650"/>
            <a:ext cx="9144002" cy="585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ReTitlefsfsfsfsd</a:t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rial"/>
              <a:buChar char="➢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&lt;site&gt;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rial"/>
              <a:buChar char="➢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&lt;site&gt;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2200"/>
              <a:buFont typeface="Arial"/>
              <a:buChar char="➢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&lt;site&gt;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REFERENCES</a:t>
            </a:r>
            <a:endParaRPr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Thank you!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Questions?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lang="en-US" sz="1800">
                <a:solidFill>
                  <a:srgbClr val="000000"/>
                </a:solidFill>
              </a:rPr>
              <a:t>Neha Balki balkineha_24@csu.fullerton.edu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lang="en-US" sz="1800">
                <a:solidFill>
                  <a:srgbClr val="000000"/>
                </a:solidFill>
              </a:rPr>
              <a:t>Chary Vielma chary.vielma@csu.fullerton.edu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lang="en-US" sz="1800">
                <a:solidFill>
                  <a:srgbClr val="000000"/>
                </a:solidFill>
              </a:rPr>
              <a:t>Vama Trivedi vama.trivedi1994@gmail.com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lang="en-US" sz="1800">
                <a:solidFill>
                  <a:srgbClr val="000000"/>
                </a:solidFill>
              </a:rPr>
              <a:t>Keerthi SV keerthisv@csu.fullerton.edu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lang="en-US" sz="1800">
                <a:solidFill>
                  <a:srgbClr val="000000"/>
                </a:solidFill>
              </a:rPr>
              <a:t>Gabe Salac gsalac7@csu.fullerton.edu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Slide Title</a:t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2000250"/>
            <a:ext cx="666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WHAT IS REACT?</a:t>
            </a:r>
            <a:endParaRPr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457200" y="1481625"/>
            <a:ext cx="8229600" cy="464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➢"/>
            </a:pPr>
            <a:r>
              <a:rPr lang="en-US" sz="2400"/>
              <a:t>A JavaScript Library for building User Interfaces.</a:t>
            </a:r>
            <a:endParaRPr sz="2400"/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➢"/>
            </a:pPr>
            <a:r>
              <a:rPr lang="en-US" sz="2400"/>
              <a:t>Renders your UI and responds to events.</a:t>
            </a:r>
            <a:endParaRPr sz="2400"/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➢"/>
            </a:pPr>
            <a:r>
              <a:rPr lang="en-US" sz="2400"/>
              <a:t>Uses the concept called Virtual DOM, creates an in-memory data structure cache,enumerates the resulting differences and then updates the browser’s displayed DOM efficiently.</a:t>
            </a:r>
            <a:endParaRPr sz="2400"/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2400"/>
              <a:buChar char="➢"/>
            </a:pPr>
            <a:r>
              <a:rPr lang="en-US" sz="2400"/>
              <a:t>Unique feature : React.js not only perform on client side ,but it can also be rendered on server side and they can work together interoperably.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Slide Title</a:t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925" y="1871663"/>
            <a:ext cx="607695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575" y="713638"/>
            <a:ext cx="7624826" cy="5203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HOW DOES FIREBASE WORK?</a:t>
            </a:r>
            <a:endParaRPr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accent6"/>
              </a:buClr>
              <a:buSzPts val="2200"/>
              <a:buChar char="➢"/>
            </a:pPr>
            <a:r>
              <a:rPr lang="en-US" sz="2200"/>
              <a:t>Firebase is essentially a real time database.The data appears as JSON files and allows real time changes to occur on the connected client side.When you build cross-platform apps using iOS,Android,Javascript SDKs,your clients end up getting all the data that was updated.</a:t>
            </a:r>
            <a:endParaRPr sz="2200"/>
          </a:p>
          <a:p>
            <a:pPr indent="-3683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200"/>
              <a:buChar char="➢"/>
            </a:pPr>
            <a:r>
              <a:rPr lang="en-US" sz="2200"/>
              <a:t>Firebase has support for the web.iOS,OS X and Android clients.It has Node.JS and a Java library designed for server-side use.</a:t>
            </a:r>
            <a:endParaRPr sz="2200"/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525" y="1719263"/>
            <a:ext cx="6076950" cy="341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463" y="1225754"/>
            <a:ext cx="7831075" cy="4406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525" y="1719263"/>
            <a:ext cx="6076950" cy="341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113630"/>
            <a:ext cx="8229600" cy="4630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975" y="1191713"/>
            <a:ext cx="7952053" cy="447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550" y="1152650"/>
            <a:ext cx="8090896" cy="4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