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409479"/>
            <a:ext cx="7766936" cy="1646302"/>
          </a:xfrm>
        </p:spPr>
        <p:txBody>
          <a:bodyPr/>
          <a:lstStyle/>
          <a:p>
            <a:pPr algn="ctr"/>
            <a:r>
              <a:rPr lang="en-US" dirty="0" smtClean="0"/>
              <a:t>Police Bot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2055781"/>
            <a:ext cx="7766936" cy="1096899"/>
          </a:xfrm>
        </p:spPr>
        <p:txBody>
          <a:bodyPr/>
          <a:lstStyle/>
          <a:p>
            <a:pPr algn="ctr"/>
            <a:r>
              <a:rPr lang="en-US" dirty="0"/>
              <a:t>Enhancing Social Media Governance with Policing Bots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630" y="1702724"/>
            <a:ext cx="5155276" cy="515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13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Students:</a:t>
            </a:r>
          </a:p>
          <a:p>
            <a:pPr lvl="1"/>
            <a:r>
              <a:rPr lang="en-US" dirty="0" smtClean="0"/>
              <a:t>Liam </a:t>
            </a:r>
            <a:r>
              <a:rPr lang="en-US" dirty="0" err="1" smtClean="0"/>
              <a:t>Dumbell</a:t>
            </a:r>
            <a:endParaRPr lang="en-US" dirty="0" smtClean="0"/>
          </a:p>
          <a:p>
            <a:pPr lvl="1"/>
            <a:r>
              <a:rPr lang="en-US" dirty="0" smtClean="0"/>
              <a:t>Gabriel Silva</a:t>
            </a:r>
          </a:p>
          <a:p>
            <a:pPr lvl="1"/>
            <a:r>
              <a:rPr lang="en-US" dirty="0" smtClean="0"/>
              <a:t>Cody Manning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Faculty Advisor / Project Client:</a:t>
            </a:r>
          </a:p>
          <a:p>
            <a:pPr lvl="1"/>
            <a:r>
              <a:rPr lang="en-US" dirty="0"/>
              <a:t>Khaled </a:t>
            </a:r>
            <a:r>
              <a:rPr lang="en-US" dirty="0" err="1" smtClean="0"/>
              <a:t>Slhoub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Computer Science Project Instructor:</a:t>
            </a:r>
          </a:p>
          <a:p>
            <a:pPr lvl="1"/>
            <a:r>
              <a:rPr lang="en-US" dirty="0" smtClean="0"/>
              <a:t>Dr. Phillip Chan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44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and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3512"/>
            <a:ext cx="8596668" cy="3880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accent1"/>
                </a:solidFill>
              </a:rPr>
              <a:t>Motivation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Social Media Sites have had a prolonged issue with malicious bot accounts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There is a need for a tool that can easily distinguish a bot account from a human as well as a malicious bot from a beneficial one.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accent1"/>
                </a:solidFill>
              </a:rPr>
              <a:t>Goal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Allow </a:t>
            </a:r>
            <a:r>
              <a:rPr lang="en-US" dirty="0" smtClean="0"/>
              <a:t>users to </a:t>
            </a:r>
            <a:r>
              <a:rPr lang="en-US" dirty="0"/>
              <a:t>detect malicious bots more </a:t>
            </a:r>
            <a:r>
              <a:rPr lang="en-US" dirty="0" smtClean="0"/>
              <a:t>easily while </a:t>
            </a:r>
            <a:r>
              <a:rPr lang="en-US" dirty="0"/>
              <a:t>still being able to take advantage of the useful </a:t>
            </a:r>
            <a:r>
              <a:rPr lang="en-US" dirty="0" smtClean="0"/>
              <a:t>bots.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Categorize bots by different levels of maliciousness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Properly report bots with a high level of maliciousness to the proper administrators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24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78946"/>
            <a:ext cx="7535641" cy="3880773"/>
          </a:xfrm>
        </p:spPr>
        <p:txBody>
          <a:bodyPr anchor="ctr"/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accent1"/>
                </a:solidFill>
              </a:rPr>
              <a:t>The Three D’s:</a:t>
            </a:r>
          </a:p>
          <a:p>
            <a:r>
              <a:rPr lang="en-US" dirty="0" smtClean="0"/>
              <a:t>Detect: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Allows users to detect artificial users (bots) </a:t>
            </a:r>
            <a:r>
              <a:rPr lang="en-US" dirty="0" smtClean="0"/>
              <a:t>on </a:t>
            </a:r>
            <a:r>
              <a:rPr lang="en-US" dirty="0"/>
              <a:t>a social media </a:t>
            </a:r>
            <a:r>
              <a:rPr lang="en-US" dirty="0" smtClean="0"/>
              <a:t>platform.</a:t>
            </a:r>
          </a:p>
          <a:p>
            <a:r>
              <a:rPr lang="en-US" dirty="0" smtClean="0"/>
              <a:t>Distinguish: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Allows users to </a:t>
            </a:r>
            <a:r>
              <a:rPr lang="en-US" dirty="0"/>
              <a:t>distinguish beneficial bots from malicious </a:t>
            </a:r>
            <a:r>
              <a:rPr lang="en-US" dirty="0" smtClean="0"/>
              <a:t>ones.</a:t>
            </a:r>
          </a:p>
          <a:p>
            <a:r>
              <a:rPr lang="en-US" dirty="0" smtClean="0"/>
              <a:t>Decide: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Allows users to determine the level of maliciousness of a bot account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Allows users </a:t>
            </a:r>
            <a:r>
              <a:rPr lang="en-US" dirty="0"/>
              <a:t>to decide </a:t>
            </a:r>
            <a:r>
              <a:rPr lang="en-US" dirty="0" smtClean="0"/>
              <a:t>to report the </a:t>
            </a:r>
            <a:r>
              <a:rPr lang="en-US" dirty="0"/>
              <a:t>account after determining that it is a bot and its level of maliciousness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53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3512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accent1"/>
                </a:solidFill>
              </a:rPr>
              <a:t>Team members currently have:</a:t>
            </a:r>
          </a:p>
          <a:p>
            <a:r>
              <a:rPr lang="en-US" dirty="0" smtClean="0"/>
              <a:t>No experience using and working with X/Twitter Virtual Environments.</a:t>
            </a:r>
          </a:p>
          <a:p>
            <a:r>
              <a:rPr lang="en-US" dirty="0" smtClean="0"/>
              <a:t>Little experience using the Twitter API.</a:t>
            </a:r>
          </a:p>
          <a:p>
            <a:r>
              <a:rPr lang="en-US" dirty="0" smtClean="0"/>
              <a:t>Little experience working with bots and no experience creating and detecting them.</a:t>
            </a:r>
          </a:p>
          <a:p>
            <a:r>
              <a:rPr lang="en-US" dirty="0"/>
              <a:t>No experience with the libraries or other methods for developing bots for social media </a:t>
            </a:r>
            <a:r>
              <a:rPr lang="en-US" dirty="0" smtClean="0"/>
              <a:t>platforms.</a:t>
            </a:r>
          </a:p>
          <a:p>
            <a:r>
              <a:rPr lang="en-US" dirty="0" smtClean="0"/>
              <a:t>Insufficient HTML experience for the scope of this 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3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Milestone 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Oct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Compare and select technical </a:t>
            </a:r>
            <a:r>
              <a:rPr lang="en-US" dirty="0" smtClean="0"/>
              <a:t>tools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Tweepy</a:t>
            </a:r>
            <a:r>
              <a:rPr lang="en-US" dirty="0" smtClean="0"/>
              <a:t> </a:t>
            </a:r>
            <a:r>
              <a:rPr lang="en-US" dirty="0"/>
              <a:t>Python library 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OAuth </a:t>
            </a:r>
            <a:r>
              <a:rPr lang="en-US" dirty="0"/>
              <a:t>2.0 Flask Application Approach</a:t>
            </a:r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/>
              <a:t>small </a:t>
            </a:r>
            <a:r>
              <a:rPr lang="en-US" dirty="0" smtClean="0"/>
              <a:t>demos to </a:t>
            </a:r>
            <a:r>
              <a:rPr lang="en-US" dirty="0"/>
              <a:t>evaluate the tools 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Create simple Twitter Bots for both </a:t>
            </a:r>
            <a:r>
              <a:rPr lang="en-US" dirty="0" err="1" smtClean="0"/>
              <a:t>Tweepy</a:t>
            </a:r>
            <a:r>
              <a:rPr lang="en-US" dirty="0" smtClean="0"/>
              <a:t> and Flask App approach</a:t>
            </a:r>
          </a:p>
          <a:p>
            <a:r>
              <a:rPr lang="en-US" dirty="0"/>
              <a:t>Resolve technical </a:t>
            </a:r>
            <a:r>
              <a:rPr lang="en-US" dirty="0" smtClean="0"/>
              <a:t>challenges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Make progress on learning how to work with the Twitter API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Learn how to create simple Twitter Bots</a:t>
            </a:r>
          </a:p>
          <a:p>
            <a:r>
              <a:rPr lang="en-US" sz="1400" dirty="0"/>
              <a:t>Compare and select collaboration tools for software development, documents/presentations, communication, task </a:t>
            </a:r>
            <a:r>
              <a:rPr lang="en-US" sz="1400" dirty="0" smtClean="0"/>
              <a:t>calendar.</a:t>
            </a:r>
            <a:endParaRPr lang="en-US" sz="1400" dirty="0"/>
          </a:p>
          <a:p>
            <a:r>
              <a:rPr lang="en-US" sz="1400" dirty="0"/>
              <a:t>Create Requirement </a:t>
            </a:r>
            <a:r>
              <a:rPr lang="en-US" sz="1400" dirty="0" smtClean="0"/>
              <a:t>Document.</a:t>
            </a:r>
            <a:endParaRPr lang="en-US" sz="1400" dirty="0"/>
          </a:p>
          <a:p>
            <a:r>
              <a:rPr lang="en-US" sz="1400" dirty="0"/>
              <a:t>Create Design </a:t>
            </a:r>
            <a:r>
              <a:rPr lang="en-US" sz="1400" dirty="0" smtClean="0"/>
              <a:t>Document.</a:t>
            </a:r>
            <a:endParaRPr lang="en-US" sz="1400" dirty="0"/>
          </a:p>
          <a:p>
            <a:r>
              <a:rPr lang="en-US" sz="1400" dirty="0"/>
              <a:t>Create Test </a:t>
            </a:r>
            <a:r>
              <a:rPr lang="en-US" sz="1400" dirty="0" smtClean="0"/>
              <a:t>Plan.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7592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2</a:t>
            </a:r>
            <a:br>
              <a:rPr lang="en-US" dirty="0" smtClean="0"/>
            </a:br>
            <a:r>
              <a:rPr lang="en-US" sz="2800" dirty="0"/>
              <a:t>Oct 30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Implement, test, and demo the system used to compile data on accounts thought to be bots and store </a:t>
            </a:r>
            <a:r>
              <a:rPr lang="en-US" dirty="0" smtClean="0"/>
              <a:t>the account </a:t>
            </a:r>
            <a:r>
              <a:rPr lang="en-US" dirty="0"/>
              <a:t>data locally to be analyzed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Learn the Twitter API well enough to develop the rest of our features within the API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Detection of Bot accounts using account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Distinguish </a:t>
            </a:r>
            <a:r>
              <a:rPr lang="en-US" dirty="0"/>
              <a:t>beneficial </a:t>
            </a:r>
            <a:r>
              <a:rPr lang="en-US" dirty="0" smtClean="0"/>
              <a:t>bot accounts </a:t>
            </a:r>
            <a:r>
              <a:rPr lang="en-US" dirty="0"/>
              <a:t>from malicious </a:t>
            </a:r>
            <a:r>
              <a:rPr lang="en-US" dirty="0" smtClean="0"/>
              <a:t>ones based on account interactions and posts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Decision system that determines if a bot account should be reported or not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28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3</a:t>
            </a:r>
            <a:br>
              <a:rPr lang="en-US" dirty="0" smtClean="0"/>
            </a:br>
            <a:r>
              <a:rPr lang="en-US" sz="2800" dirty="0"/>
              <a:t>Nov 27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Decide on a method of detecting bot accounts.</a:t>
            </a:r>
          </a:p>
          <a:p>
            <a:r>
              <a:rPr lang="en-US" dirty="0"/>
              <a:t>Implement, test, and demo the tool to detect whether an account is run by a human or a </a:t>
            </a:r>
            <a:r>
              <a:rPr lang="en-US" dirty="0" smtClean="0"/>
              <a:t>bot based on our chosen method.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73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9967" y="2619895"/>
            <a:ext cx="7032067" cy="1618211"/>
          </a:xfrm>
        </p:spPr>
        <p:txBody>
          <a:bodyPr anchor="ctr">
            <a:noAutofit/>
          </a:bodyPr>
          <a:lstStyle/>
          <a:p>
            <a:pPr algn="ctr"/>
            <a:r>
              <a:rPr lang="en-US" sz="4000" b="1" dirty="0" smtClean="0"/>
              <a:t>This concludes our presentation, Thank You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32935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90</TotalTime>
  <Words>399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Police Bot</vt:lpstr>
      <vt:lpstr>Group Members</vt:lpstr>
      <vt:lpstr>Motivation and Goal</vt:lpstr>
      <vt:lpstr>Key Features</vt:lpstr>
      <vt:lpstr>Technical Challenges</vt:lpstr>
      <vt:lpstr>Milestone 1 Oct 2</vt:lpstr>
      <vt:lpstr>Milestone 2 Oct 30</vt:lpstr>
      <vt:lpstr>Milestone 3 Nov 27</vt:lpstr>
      <vt:lpstr>This concludes our presentation,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Police Bot</dc:title>
  <dc:creator>Liam</dc:creator>
  <cp:lastModifiedBy>Liam</cp:lastModifiedBy>
  <cp:revision>11</cp:revision>
  <dcterms:created xsi:type="dcterms:W3CDTF">2023-09-05T17:07:47Z</dcterms:created>
  <dcterms:modified xsi:type="dcterms:W3CDTF">2023-09-05T19:04:41Z</dcterms:modified>
</cp:coreProperties>
</file>