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409a6f71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f409a6f71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1f8f3fc9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1f8f3fc9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1f8f3fc9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1f8f3fc9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1f8f3fc9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1f8f3fc9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1f8f3fc9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f1f8f3fc9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1f8f3fc9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1f8f3fc9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1f8f3fc9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1f8f3fc9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58bdaba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58bdaba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409a6f71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409a6f71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1f8f3fc9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1f8f3fc9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58bdaba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58bdaba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58bdaba3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58bdaba3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409a6f7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409a6f7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LVJUa5dlSaI" TargetMode="External"/><Relationship Id="rId4" Type="http://schemas.openxmlformats.org/officeDocument/2006/relationships/hyperlink" Target="http://www.youtube.com/watch?v=LVJUa5dlSaI" TargetMode="External"/><Relationship Id="rId5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9154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Police Bot</a:t>
            </a:r>
            <a:r>
              <a:rPr lang="en">
                <a:solidFill>
                  <a:srgbClr val="6D9EEB"/>
                </a:solidFill>
              </a:rPr>
              <a:t>: </a:t>
            </a:r>
            <a:r>
              <a:rPr lang="en"/>
              <a:t>Enhancing Social Media Governance with Policing Bots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6872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D9EEB"/>
                </a:solidFill>
              </a:rPr>
              <a:t>Milestone 6 Presentation</a:t>
            </a:r>
            <a:endParaRPr b="1" sz="14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Poster</a:t>
            </a:r>
            <a:endParaRPr b="1">
              <a:solidFill>
                <a:srgbClr val="6D9EEB"/>
              </a:solidFill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50" y="1585525"/>
            <a:ext cx="3121450" cy="274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9" y="1585525"/>
            <a:ext cx="3738637" cy="27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/>
          <p:nvPr/>
        </p:nvSpPr>
        <p:spPr>
          <a:xfrm>
            <a:off x="3843700" y="2571750"/>
            <a:ext cx="640500" cy="68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6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b="1" lang="en" sz="36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ilestone Completion Task Matrix</a:t>
            </a:r>
            <a:endParaRPr b="1" sz="3600">
              <a:solidFill>
                <a:srgbClr val="6D9EEB"/>
              </a:solidFill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538" y="1307850"/>
            <a:ext cx="479891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6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Advisor Feedback</a:t>
            </a:r>
            <a:endParaRPr b="1" sz="3600">
              <a:solidFill>
                <a:srgbClr val="6D9EEB"/>
              </a:solidFill>
            </a:endParaRPr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Satisfied with our current progress.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700"/>
              <a:t>A</a:t>
            </a:r>
            <a:r>
              <a:rPr lang="en" sz="1700"/>
              <a:t>s aforementioned in early presentations the project’s goal was to build from the ground up a framework that polices a social media looking for bots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Invited us to continue working on this project even after we are done with the class.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Mentioned writing and publishing a paper with our findings,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Or making the project available to students in the future.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Lessons Learned</a:t>
            </a:r>
            <a:endParaRPr b="1" sz="3600">
              <a:solidFill>
                <a:srgbClr val="6D9EEB"/>
              </a:solidFill>
            </a:endParaRPr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This project has been quite an ordeal, as </a:t>
            </a:r>
            <a:r>
              <a:rPr lang="en" sz="1700"/>
              <a:t>aforementioned</a:t>
            </a:r>
            <a:r>
              <a:rPr lang="en" sz="1700"/>
              <a:t> in early presentations the project’s goal was to build from the base up a framework that can be improved in the future.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Have a clear plan, and stick to it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Understand API and Platform Limitations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Start early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Test early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6D9EEB"/>
                </a:solidFill>
              </a:rPr>
              <a:t>This concludes our presentation, Thank You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Group Members: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5">
                <a:solidFill>
                  <a:srgbClr val="6D9EEB"/>
                </a:solidFill>
              </a:rPr>
              <a:t>Students:</a:t>
            </a:r>
            <a:endParaRPr sz="1765">
              <a:solidFill>
                <a:srgbClr val="6D9EEB"/>
              </a:solidFill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Gabriel Silva</a:t>
            </a:r>
            <a:endParaRPr sz="1302"/>
          </a:p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Cody Manning</a:t>
            </a:r>
            <a:endParaRPr sz="1765">
              <a:solidFill>
                <a:srgbClr val="6D9EEB"/>
              </a:solidFill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Liam Dumbell</a:t>
            </a:r>
            <a:endParaRPr sz="1302"/>
          </a:p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Nickolas Falco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1765">
                <a:solidFill>
                  <a:srgbClr val="6D9EEB"/>
                </a:solidFill>
              </a:rPr>
              <a:t>Faculty Advisor / Project Client:</a:t>
            </a:r>
            <a:endParaRPr sz="1765">
              <a:solidFill>
                <a:srgbClr val="6D9EEB"/>
              </a:solidFill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Khaled Slhoub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1765">
                <a:solidFill>
                  <a:srgbClr val="6D9EEB"/>
                </a:solidFill>
              </a:rPr>
              <a:t>Computer Science Project Instructor:</a:t>
            </a:r>
            <a:endParaRPr sz="1765">
              <a:solidFill>
                <a:srgbClr val="6D9EEB"/>
              </a:solidFill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3"/>
              <a:buChar char="●"/>
            </a:pPr>
            <a:r>
              <a:rPr lang="en" sz="1302"/>
              <a:t>Philip Chan</a:t>
            </a:r>
            <a:endParaRPr sz="130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Overview</a:t>
            </a:r>
            <a:r>
              <a:rPr lang="en" sz="3600">
                <a:solidFill>
                  <a:srgbClr val="6D9EEB"/>
                </a:solidFill>
              </a:rPr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Discussion of Task Completion: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Code Improvements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Testing Metrics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Decide Module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Demo/Commercial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Update on Poster and Ebook Page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Milestone Completion Task Matrix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Advisor Feedback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Lessons Learned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Testing Metrics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Objective: 70%-80% bot detection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Results: 320/424 (bots) - - - - - 76%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Objective: &lt;20% false positives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Results: 102/651 (humans) - - 15%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Code Improvements</a:t>
            </a:r>
            <a:endParaRPr b="1" sz="3600">
              <a:solidFill>
                <a:srgbClr val="6D9EEB"/>
              </a:solidFill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Enhanced organisation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Enhanced maintainability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Enhanced reusability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Enhanced Scalability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Decide Module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Decide to report or not a scanned bot: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D9EEB"/>
              </a:buClr>
              <a:buSzPts val="1600"/>
              <a:buChar char="●"/>
            </a:pPr>
            <a:r>
              <a:rPr lang="en" sz="1600">
                <a:solidFill>
                  <a:srgbClr val="6D9EEB"/>
                </a:solidFill>
              </a:rPr>
              <a:t>Scamming Bots or </a:t>
            </a:r>
            <a:r>
              <a:rPr lang="en" sz="1600">
                <a:solidFill>
                  <a:srgbClr val="6D9EEB"/>
                </a:solidFill>
              </a:rPr>
              <a:t>Harassing Bots (Bad)</a:t>
            </a:r>
            <a:endParaRPr sz="1600">
              <a:solidFill>
                <a:srgbClr val="6D9EEB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Are provided with a link to the report page and a tutorial.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600"/>
              <a:buChar char="●"/>
            </a:pPr>
            <a:r>
              <a:rPr lang="en" sz="1600">
                <a:solidFill>
                  <a:srgbClr val="6D9EEB"/>
                </a:solidFill>
              </a:rPr>
              <a:t>Auto Declared</a:t>
            </a:r>
            <a:r>
              <a:rPr lang="en" sz="1600">
                <a:solidFill>
                  <a:srgbClr val="6D9EEB"/>
                </a:solidFill>
              </a:rPr>
              <a:t> Bots or </a:t>
            </a:r>
            <a:r>
              <a:rPr lang="en" sz="1600">
                <a:solidFill>
                  <a:srgbClr val="6D9EEB"/>
                </a:solidFill>
              </a:rPr>
              <a:t>Known Bots </a:t>
            </a:r>
            <a:r>
              <a:rPr lang="en" sz="1600">
                <a:solidFill>
                  <a:srgbClr val="6D9EEB"/>
                </a:solidFill>
              </a:rPr>
              <a:t>(Good)</a:t>
            </a:r>
            <a:endParaRPr sz="1600">
              <a:solidFill>
                <a:srgbClr val="6D9EEB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Ask the user whether to offer the option to report good bots.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Decide Module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t/>
            </a:r>
            <a:endParaRPr sz="16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913" y="1116150"/>
            <a:ext cx="4532176" cy="386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Demo/Commercial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4579900"/>
            <a:ext cx="70389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https://youtu.be/LVJUa5dlSaI</a:t>
            </a:r>
            <a:endParaRPr sz="1600"/>
          </a:p>
        </p:txBody>
      </p:sp>
      <p:pic>
        <p:nvPicPr>
          <p:cNvPr id="179" name="Google Shape;179;p20" title="Policing Bot Final Demo Vide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4750" y="953625"/>
            <a:ext cx="5914500" cy="33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EBook Page</a:t>
            </a:r>
            <a:endParaRPr b="1">
              <a:solidFill>
                <a:srgbClr val="6D9EEB"/>
              </a:solidFill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50" y="1505363"/>
            <a:ext cx="2131501" cy="27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050" y="2081325"/>
            <a:ext cx="2131501" cy="275651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3801450" y="2049600"/>
            <a:ext cx="915300" cy="104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9200" y="929400"/>
            <a:ext cx="3023524" cy="390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