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f7c5ce4c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f7c5ce4c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f7c5ce4c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f7c5ce4c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7c5ce4c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f7c5ce4c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f7c5ce4c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f7c5ce4c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7c5ce4c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f7c5ce4c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f7c5ce4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f7c5ce4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7c5ce4c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7c5ce4c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7c5ce4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7c5ce4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f7c5ce4c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f7c5ce4c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f7c5ce4c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f7c5ce4c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f7c5ce4c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f7c5ce4c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f7c5ce4c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f7c5ce4c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manning2020@my.fit.edu" TargetMode="External"/><Relationship Id="rId4" Type="http://schemas.openxmlformats.org/officeDocument/2006/relationships/hyperlink" Target="mailto:jsilva2021@my.fit.edu" TargetMode="External"/><Relationship Id="rId5" Type="http://schemas.openxmlformats.org/officeDocument/2006/relationships/hyperlink" Target="mailto:ldumbell2021@my.fit.edu" TargetMode="External"/><Relationship Id="rId6" Type="http://schemas.openxmlformats.org/officeDocument/2006/relationships/hyperlink" Target="mailto:nfalco2021@my.fit.edu" TargetMode="External"/><Relationship Id="rId7" Type="http://schemas.openxmlformats.org/officeDocument/2006/relationships/hyperlink" Target="mailto:kslhoub@fit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Police Bot</a:t>
            </a:r>
            <a:r>
              <a:rPr lang="en">
                <a:solidFill>
                  <a:srgbClr val="6D9EEB"/>
                </a:solidFill>
              </a:rPr>
              <a:t>: </a:t>
            </a:r>
            <a:r>
              <a:rPr lang="en"/>
              <a:t>Enhancing Social Media Governance with Policing Bots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3467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305">
                <a:solidFill>
                  <a:srgbClr val="6D9EEB"/>
                </a:solidFill>
              </a:rPr>
              <a:t>Semester 2 Project Plan  Presentation</a:t>
            </a:r>
            <a:endParaRPr b="1" sz="1305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Progress Summary</a:t>
            </a:r>
            <a:endParaRPr b="1" sz="3600">
              <a:solidFill>
                <a:srgbClr val="6D9EEB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13" y="1567546"/>
            <a:ext cx="539667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Milestones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800250"/>
            <a:ext cx="70389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5"/>
              <a:buChar char="●"/>
            </a:pPr>
            <a:r>
              <a:rPr lang="en" sz="1405">
                <a:solidFill>
                  <a:srgbClr val="6D9EEB"/>
                </a:solidFill>
              </a:rPr>
              <a:t>Milestone 4 (Feb 19):</a:t>
            </a:r>
            <a:endParaRPr sz="1405">
              <a:solidFill>
                <a:srgbClr val="6D9EEB"/>
              </a:solidFill>
            </a:endParaRPr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Figure out the next algorithm we want to use to work with the established detection algorithm we already have.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Begin research on how we are going to implement the decide module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Clean up and decide what we are going to do with the database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Try to speed up the current working algorithm for the detection module</a:t>
            </a:r>
            <a:endParaRPr sz="1405"/>
          </a:p>
          <a:p>
            <a:pPr indent="-31781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5"/>
              <a:buChar char="●"/>
            </a:pPr>
            <a:r>
              <a:rPr lang="en" sz="1405">
                <a:solidFill>
                  <a:srgbClr val="6D9EEB"/>
                </a:solidFill>
              </a:rPr>
              <a:t>Milestone 5 (Mar 18):</a:t>
            </a:r>
            <a:endParaRPr sz="1405">
              <a:solidFill>
                <a:srgbClr val="6D9EEB"/>
              </a:solidFill>
            </a:endParaRPr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Work on the deciding algorithm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Test accuracy and speed of the two modules, particularly the detection algorithm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Combine the two modules into a single framework environment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Create poster and ebook page for Senior Design Showcase</a:t>
            </a:r>
            <a:endParaRPr sz="1405"/>
          </a:p>
          <a:p>
            <a:pPr indent="-31781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5"/>
              <a:buChar char="●"/>
            </a:pPr>
            <a:r>
              <a:rPr lang="en" sz="1405">
                <a:solidFill>
                  <a:srgbClr val="6D9EEB"/>
                </a:solidFill>
              </a:rPr>
              <a:t>Milestone 6 (Apr 15):</a:t>
            </a:r>
            <a:endParaRPr sz="1405">
              <a:solidFill>
                <a:srgbClr val="6D9EEB"/>
              </a:solidFill>
            </a:endParaRPr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Work on and finish the reporting module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Clean up and merge all of the modules together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Test and bugfix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Demo the framework</a:t>
            </a:r>
            <a:endParaRPr sz="1235"/>
          </a:p>
          <a:p>
            <a:pPr indent="-30702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" sz="1235"/>
              <a:t>Create Demo Video</a:t>
            </a:r>
            <a:endParaRPr sz="123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Task Matrix</a:t>
            </a:r>
            <a:endParaRPr b="1" sz="3600">
              <a:solidFill>
                <a:srgbClr val="6D9EEB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200" y="1102725"/>
            <a:ext cx="5217476" cy="38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D9EEB"/>
                </a:solidFill>
              </a:rPr>
              <a:t>This concludes our presentation, Thank You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Overview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Members and Dates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and 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Algorithms and 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 Challenges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Architecture Diagram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 Summary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Milestones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Matrix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Team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408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</a:rPr>
              <a:t>Team Members:</a:t>
            </a:r>
            <a:endParaRPr b="1"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Cody Manning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cmanning2020@my.fit.edu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João Gabriel Silva </a:t>
            </a:r>
            <a:r>
              <a:rPr lang="en" u="sng">
                <a:solidFill>
                  <a:schemeClr val="hlink"/>
                </a:solidFill>
                <a:hlinkClick r:id="rId4"/>
              </a:rPr>
              <a:t>jsilva2021@my.fit.edu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Liam Dumbell </a:t>
            </a:r>
            <a:r>
              <a:rPr lang="en" u="sng">
                <a:solidFill>
                  <a:schemeClr val="hlink"/>
                </a:solidFill>
                <a:hlinkClick r:id="rId5"/>
              </a:rPr>
              <a:t>ldumbell2021@my.fit.edu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Nickolas Falco </a:t>
            </a:r>
            <a:r>
              <a:rPr lang="en" u="sng">
                <a:solidFill>
                  <a:schemeClr val="hlink"/>
                </a:solidFill>
                <a:hlinkClick r:id="rId6"/>
              </a:rPr>
              <a:t>nfalco2021@my.fit.edu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</a:rPr>
              <a:t>Advisor and Client:</a:t>
            </a:r>
            <a:endParaRPr b="1"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Khaled Slhoub </a:t>
            </a:r>
            <a:r>
              <a:rPr lang="en" u="sng">
                <a:solidFill>
                  <a:schemeClr val="hlink"/>
                </a:solidFill>
                <a:hlinkClick r:id="rId7"/>
              </a:rPr>
              <a:t>kslhoub@fit.edu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067325" y="1567550"/>
            <a:ext cx="38940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Date(s) of Meeting(s) with the Client for developing this Plan</a:t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First Meeting - January 19, 2024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Meeting Frequency - Bi-weekly (swapping to weekly and twice weekly as needed)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Goal and Motivation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Bot Detection on reddit.com: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Reddit has Serious Bot problem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Framework aims to: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Detect Bots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Determine Purpose of the Bots (beneficial / malicious)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Generate </a:t>
            </a:r>
            <a:r>
              <a:rPr lang="en" sz="1400"/>
              <a:t>recommended</a:t>
            </a:r>
            <a:r>
              <a:rPr lang="en" sz="1400"/>
              <a:t> decisions for each 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Framework should create a better </a:t>
            </a:r>
            <a:r>
              <a:rPr lang="en" sz="1400"/>
              <a:t>user</a:t>
            </a:r>
            <a:r>
              <a:rPr lang="en" sz="1400"/>
              <a:t> experience on Reddit or any other applicable Social Media Platform.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Framework should keep users safe and engaged on the platform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Key Features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Bots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</a:t>
            </a:r>
            <a:r>
              <a:rPr lang="en"/>
              <a:t>llow the client to detect artificial users (bots) in a social media 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Analyzing an account's activity to detect suspicious behavior that would indicate whether or not the account is run by a bot.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Distinguish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the client to distinguish beneficial bots from malicious ones.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non-harmful bot is one that is determined to have no negative effects on the social media platform in which it is active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harmful bot is one that is determined to have some form of negative effect on the social media platform it is active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Tool will determine the level of maliciousness, and then determining whether reporting the account to the platform administrators is necessary.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Algorithms and Tools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Reddit API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</a:t>
            </a:r>
            <a:r>
              <a:rPr lang="en" sz="1300"/>
              <a:t>ulls data from the social media website to perform analysis 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</a:t>
            </a:r>
            <a:r>
              <a:rPr lang="en" sz="1300"/>
              <a:t>utomate the process of discovering, scanning, downloading, organizing and analyzing Reddit account data.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PRAW Python Library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</a:t>
            </a:r>
            <a:r>
              <a:rPr lang="en" sz="1300"/>
              <a:t>nterface with the Reddit API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 Python Library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</a:t>
            </a:r>
            <a:r>
              <a:rPr lang="en" sz="1300"/>
              <a:t>reate CSV files filled with Reddit Bot Account information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MySQL Framework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</a:t>
            </a:r>
            <a:r>
              <a:rPr lang="en" sz="1300"/>
              <a:t>tore data sent to intermediary CSV files on a MySQL database that can be hosted locally or using AWS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Technical Challenges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ontinue developing their experience using virtual environments for Reddit and using the Reddit API.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Continue developing their skills creating bots with the proposed functionality.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Continue developing their skills using the libraries and other methods for developing bots for social media platforms.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Continue developing their HTML skills to properly understand and use the different social media APIs.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System Architecture Diagram</a:t>
            </a:r>
            <a:endParaRPr b="1" sz="3600">
              <a:solidFill>
                <a:srgbClr val="6D9EEB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137" y="1008375"/>
            <a:ext cx="3151725" cy="40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Evaluation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 to n</a:t>
            </a:r>
            <a:r>
              <a:rPr lang="en" sz="1600"/>
              <a:t>ever take longer than 30 seconds to receive data.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80% accuracy goal for correctly detecting bots.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Reliability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Ideally the framework should return with the same result every single time for the same data set.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