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  <p:sldId id="259" r:id="rId9"/>
    <p:sldId id="270" r:id="rId10"/>
    <p:sldId id="272" r:id="rId11"/>
    <p:sldId id="274" r:id="rId12"/>
    <p:sldId id="273" r:id="rId13"/>
    <p:sldId id="275" r:id="rId14"/>
    <p:sldId id="276" r:id="rId15"/>
    <p:sldId id="269" r:id="rId16"/>
    <p:sldId id="271" r:id="rId17"/>
    <p:sldId id="261" r:id="rId18"/>
    <p:sldId id="26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31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Лист1!$H$1</c:f>
              <c:strCache>
                <c:ptCount val="1"/>
                <c:pt idx="0">
                  <c:v>Цена (руб.)</c:v>
                </c:pt>
              </c:strCache>
            </c:strRef>
          </c:tx>
          <c:cat>
            <c:strRef>
              <c:f>Лист1!$G$2:$G$4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Лист1!$H$2:$H$4</c:f>
              <c:numCache>
                <c:formatCode>#,##0.00"р."</c:formatCode>
                <c:ptCount val="3"/>
                <c:pt idx="0">
                  <c:v>156.44</c:v>
                </c:pt>
                <c:pt idx="1">
                  <c:v>153.65</c:v>
                </c:pt>
                <c:pt idx="2">
                  <c:v>91.72</c:v>
                </c:pt>
              </c:numCache>
            </c:numRef>
          </c:val>
        </c:ser>
        <c:axId val="65512192"/>
        <c:axId val="65513728"/>
      </c:barChart>
      <c:catAx>
        <c:axId val="65512192"/>
        <c:scaling>
          <c:orientation val="minMax"/>
        </c:scaling>
        <c:axPos val="b"/>
        <c:tickLblPos val="nextTo"/>
        <c:crossAx val="65513728"/>
        <c:crosses val="autoZero"/>
        <c:auto val="1"/>
        <c:lblAlgn val="ctr"/>
        <c:lblOffset val="100"/>
      </c:catAx>
      <c:valAx>
        <c:axId val="65513728"/>
        <c:scaling>
          <c:orientation val="minMax"/>
        </c:scaling>
        <c:axPos val="l"/>
        <c:majorGridlines/>
        <c:numFmt formatCode="#,##0.00&quot;р.&quot;" sourceLinked="1"/>
        <c:tickLblPos val="nextTo"/>
        <c:crossAx val="655121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29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скачиваний в день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BabyConnect</c:v>
                </c:pt>
                <c:pt idx="1">
                  <c:v>Baby ESP</c:v>
                </c:pt>
                <c:pt idx="2">
                  <c:v>Baby Daychart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1333</c:v>
                </c:pt>
                <c:pt idx="1">
                  <c:v>1333</c:v>
                </c:pt>
                <c:pt idx="2">
                  <c:v>133</c:v>
                </c:pt>
              </c:numCache>
            </c:numRef>
          </c:val>
        </c:ser>
        <c:axId val="65874176"/>
        <c:axId val="65888256"/>
      </c:barChart>
      <c:catAx>
        <c:axId val="65874176"/>
        <c:scaling>
          <c:orientation val="minMax"/>
        </c:scaling>
        <c:axPos val="b"/>
        <c:tickLblPos val="nextTo"/>
        <c:crossAx val="65888256"/>
        <c:crosses val="autoZero"/>
        <c:auto val="1"/>
        <c:lblAlgn val="ctr"/>
        <c:lblOffset val="100"/>
      </c:catAx>
      <c:valAx>
        <c:axId val="65888256"/>
        <c:scaling>
          <c:orientation val="minMax"/>
        </c:scaling>
        <c:axPos val="l"/>
        <c:majorGridlines/>
        <c:numFmt formatCode="General" sourceLinked="1"/>
        <c:tickLblPos val="nextTo"/>
        <c:crossAx val="65874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64BE75-963E-437A-A34F-B34FEDFB7E90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55F83-7F23-41F9-8F1E-F33C54E4E1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353777"/>
            <a:ext cx="8286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НОВОСИБИРСКИЙ ГОСУДАРСТВЕННЫЙ УНИВЕРСИТЕТ</a:t>
            </a:r>
          </a:p>
          <a:p>
            <a:pPr algn="ctr"/>
            <a:r>
              <a:rPr lang="ru-RU" b="1" dirty="0" smtClean="0"/>
              <a:t> ЭКОНОМИКИ И УПРАВЛЕНИЯ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ru-RU" sz="1600" b="1" dirty="0" smtClean="0"/>
              <a:t>Кафедра прикладных информационных технологий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75651" y="1857364"/>
            <a:ext cx="4323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Выпускная квалификационная работа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268344" cy="10801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bg2">
                    <a:lumMod val="75000"/>
                  </a:schemeClr>
                </a:solidFill>
              </a:rPr>
              <a:t>Разработка приложения «Карта развития ребенка» под мобильную платформу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Android</a:t>
            </a:r>
            <a:endParaRPr lang="ru-RU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6488" y="4983068"/>
            <a:ext cx="6057920" cy="103822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Автор: </a:t>
            </a:r>
            <a:r>
              <a:rPr lang="ru-RU" sz="2000" dirty="0" smtClean="0"/>
              <a:t>Титов А.А. гр.9097</a:t>
            </a:r>
          </a:p>
          <a:p>
            <a:r>
              <a:rPr lang="ru-RU" sz="2000" dirty="0" smtClean="0">
                <a:solidFill>
                  <a:schemeClr val="bg2">
                    <a:lumMod val="75000"/>
                  </a:schemeClr>
                </a:solidFill>
              </a:rPr>
              <a:t>Руководитель: </a:t>
            </a:r>
            <a:r>
              <a:rPr lang="ru-RU" sz="2000" dirty="0" smtClean="0"/>
              <a:t>Терещенко С.Н. 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регистрации</a:t>
            </a:r>
            <a:endParaRPr lang="ru-RU" dirty="0"/>
          </a:p>
        </p:txBody>
      </p:sp>
      <p:pic>
        <p:nvPicPr>
          <p:cNvPr id="2050" name="Picture 2" descr="K:\Diplom\скрины\regist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редактирования профиля ребенка</a:t>
            </a:r>
            <a:endParaRPr lang="ru-RU" dirty="0"/>
          </a:p>
        </p:txBody>
      </p:sp>
      <p:pic>
        <p:nvPicPr>
          <p:cNvPr id="4098" name="Picture 2" descr="K:\Diplom\скрины\chProf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выбора профиля ребенка</a:t>
            </a:r>
            <a:endParaRPr lang="ru-RU" dirty="0"/>
          </a:p>
        </p:txBody>
      </p:sp>
      <p:pic>
        <p:nvPicPr>
          <p:cNvPr id="3074" name="Picture 2" descr="K:\Diplom\скрины\changeProfil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выбора заметок</a:t>
            </a:r>
            <a:endParaRPr lang="ru-RU" dirty="0"/>
          </a:p>
        </p:txBody>
      </p:sp>
      <p:pic>
        <p:nvPicPr>
          <p:cNvPr id="5122" name="Picture 2" descr="K:\Diplom\скрины\note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Форма редактирования заметок</a:t>
            </a:r>
            <a:endParaRPr lang="ru-RU" dirty="0"/>
          </a:p>
        </p:txBody>
      </p:sp>
      <p:pic>
        <p:nvPicPr>
          <p:cNvPr id="6146" name="Picture 2" descr="K:\Diplom\скрины\not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Русскоязычный интерфейс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Возможен большой объем занимаемой памяти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Перспективы: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Кроссплатформенность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Кастомизация пользовательского интерфейса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работы: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приложение для мобильной операционной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базы данных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пользовательского интерфейса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программного кода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и предмет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приложений для мобильных устройств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 исследования: </a:t>
            </a:r>
          </a:p>
          <a:p>
            <a:pPr lvl="1"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и разработка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конкурентоспособного мобильного приложения для ведения истории развития ребенка.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Увеличение объема продаж мобильных устройств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Снижение стоимости трафика мобильного интернета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Стремительные темпы роста рынка мобильных приложений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Изменение модели потребления – Глобальная Мобилизация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Проектирование</a:t>
            </a:r>
            <a:br>
              <a:rPr lang="ru-RU" b="1" dirty="0" smtClean="0"/>
            </a:br>
            <a:r>
              <a:rPr lang="ru-RU" dirty="0" smtClean="0"/>
              <a:t>Диаграмма прецедентов</a:t>
            </a:r>
            <a:endParaRPr lang="ru-RU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9250"/>
            <a:ext cx="8229600" cy="335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Концептуальная модель базы данных</a:t>
            </a:r>
            <a:endParaRPr lang="ru-RU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1825625"/>
            <a:ext cx="635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программные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Eclipse Platform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Version: 3.8.0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Android Developer Tools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Build: v21.0.1-543035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Microsoft Visio 2010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Регистрация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Авторизация пользователя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Обновление информации о ребенке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 инициализация уведомлений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напоминалок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Синхронизация данных с сервером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Что сделано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Форма аутентификации</a:t>
            </a:r>
            <a:endParaRPr lang="ru-RU" dirty="0"/>
          </a:p>
        </p:txBody>
      </p:sp>
      <p:pic>
        <p:nvPicPr>
          <p:cNvPr id="1026" name="Picture 2" descr="K:\Diplom\скрины\aut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2" y="1219200"/>
            <a:ext cx="2962275" cy="493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1007</TotalTime>
  <Words>210</Words>
  <Application>Microsoft Office PowerPoint</Application>
  <PresentationFormat>Экран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Разработка приложения «Карта развития ребенка» под мобильную платформу Android</vt:lpstr>
      <vt:lpstr>Цель и задачи </vt:lpstr>
      <vt:lpstr>Объект и предмет исследования</vt:lpstr>
      <vt:lpstr>Актуальность выбранной темы</vt:lpstr>
      <vt:lpstr>Проектирование Диаграмма прецедентов</vt:lpstr>
      <vt:lpstr>Концептуальная модель базы данных</vt:lpstr>
      <vt:lpstr>Использованные программные средства</vt:lpstr>
      <vt:lpstr>Функции приложения</vt:lpstr>
      <vt:lpstr>Что сделано Форма аутентификации</vt:lpstr>
      <vt:lpstr>Форма регистрации</vt:lpstr>
      <vt:lpstr>Форма редактирования профиля ребенка</vt:lpstr>
      <vt:lpstr>Форма выбора профиля ребенка</vt:lpstr>
      <vt:lpstr>Форма выбора заметок</vt:lpstr>
      <vt:lpstr>Форма редактирования заметок</vt:lpstr>
      <vt:lpstr>Выводы</vt:lpstr>
      <vt:lpstr>Uml диаграмма классов</vt:lpstr>
      <vt:lpstr>Конкуренты</vt:lpstr>
      <vt:lpstr>Конкуренты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«Карта развития ребенка» под мобильную платформу Android</dc:title>
  <dc:creator>Антон</dc:creator>
  <cp:lastModifiedBy>Антон</cp:lastModifiedBy>
  <cp:revision>88</cp:revision>
  <dcterms:created xsi:type="dcterms:W3CDTF">2013-03-19T11:59:32Z</dcterms:created>
  <dcterms:modified xsi:type="dcterms:W3CDTF">2013-06-19T08:18:44Z</dcterms:modified>
</cp:coreProperties>
</file>