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3" r:id="rId4"/>
    <p:sldId id="264" r:id="rId5"/>
    <p:sldId id="265" r:id="rId6"/>
    <p:sldId id="266" r:id="rId7"/>
    <p:sldId id="271" r:id="rId8"/>
    <p:sldId id="267" r:id="rId9"/>
    <p:sldId id="259" r:id="rId10"/>
    <p:sldId id="270" r:id="rId11"/>
    <p:sldId id="269" r:id="rId12"/>
    <p:sldId id="261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31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Лист1!$H$1</c:f>
              <c:strCache>
                <c:ptCount val="1"/>
                <c:pt idx="0">
                  <c:v>Цена (руб.)</c:v>
                </c:pt>
              </c:strCache>
            </c:strRef>
          </c:tx>
          <c:cat>
            <c:strRef>
              <c:f>Лист1!$G$2:$G$4</c:f>
              <c:strCache>
                <c:ptCount val="3"/>
                <c:pt idx="0">
                  <c:v>BabyConnect</c:v>
                </c:pt>
                <c:pt idx="1">
                  <c:v>Baby ESP</c:v>
                </c:pt>
                <c:pt idx="2">
                  <c:v>Baby Daychart</c:v>
                </c:pt>
              </c:strCache>
            </c:strRef>
          </c:cat>
          <c:val>
            <c:numRef>
              <c:f>Лист1!$H$2:$H$4</c:f>
              <c:numCache>
                <c:formatCode>#,##0.00"р."</c:formatCode>
                <c:ptCount val="3"/>
                <c:pt idx="0">
                  <c:v>156.44</c:v>
                </c:pt>
                <c:pt idx="1">
                  <c:v>153.65</c:v>
                </c:pt>
                <c:pt idx="2">
                  <c:v>91.72</c:v>
                </c:pt>
              </c:numCache>
            </c:numRef>
          </c:val>
        </c:ser>
        <c:axId val="84050688"/>
        <c:axId val="84052224"/>
      </c:barChart>
      <c:catAx>
        <c:axId val="84050688"/>
        <c:scaling>
          <c:orientation val="minMax"/>
        </c:scaling>
        <c:axPos val="b"/>
        <c:tickLblPos val="nextTo"/>
        <c:crossAx val="84052224"/>
        <c:crosses val="autoZero"/>
        <c:auto val="1"/>
        <c:lblAlgn val="ctr"/>
        <c:lblOffset val="100"/>
      </c:catAx>
      <c:valAx>
        <c:axId val="84052224"/>
        <c:scaling>
          <c:orientation val="minMax"/>
        </c:scaling>
        <c:axPos val="l"/>
        <c:majorGridlines/>
        <c:numFmt formatCode="#,##0.00&quot;р.&quot;" sourceLinked="1"/>
        <c:tickLblPos val="nextTo"/>
        <c:crossAx val="840506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29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скачиваний в день</c:v>
                </c:pt>
              </c:strCache>
            </c:strRef>
          </c:tx>
          <c:cat>
            <c:strRef>
              <c:f>Лист1!$A$2:$A$4</c:f>
              <c:strCache>
                <c:ptCount val="3"/>
                <c:pt idx="0">
                  <c:v>BabyConnect</c:v>
                </c:pt>
                <c:pt idx="1">
                  <c:v>Baby ESP</c:v>
                </c:pt>
                <c:pt idx="2">
                  <c:v>Baby Daychart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1333</c:v>
                </c:pt>
                <c:pt idx="1">
                  <c:v>1333</c:v>
                </c:pt>
                <c:pt idx="2">
                  <c:v>133</c:v>
                </c:pt>
              </c:numCache>
            </c:numRef>
          </c:val>
        </c:ser>
        <c:axId val="84084992"/>
        <c:axId val="84103168"/>
      </c:barChart>
      <c:catAx>
        <c:axId val="84084992"/>
        <c:scaling>
          <c:orientation val="minMax"/>
        </c:scaling>
        <c:axPos val="b"/>
        <c:tickLblPos val="nextTo"/>
        <c:crossAx val="84103168"/>
        <c:crosses val="autoZero"/>
        <c:auto val="1"/>
        <c:lblAlgn val="ctr"/>
        <c:lblOffset val="100"/>
      </c:catAx>
      <c:valAx>
        <c:axId val="84103168"/>
        <c:scaling>
          <c:orientation val="minMax"/>
        </c:scaling>
        <c:axPos val="l"/>
        <c:majorGridlines/>
        <c:numFmt formatCode="General" sourceLinked="1"/>
        <c:tickLblPos val="nextTo"/>
        <c:crossAx val="840849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C64BE75-963E-437A-A34F-B34FEDFB7E90}" type="datetimeFigureOut">
              <a:rPr lang="ru-RU" smtClean="0"/>
              <a:pPr/>
              <a:t>13.06.2013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C64BE75-963E-437A-A34F-B34FEDFB7E90}" type="datetimeFigureOut">
              <a:rPr lang="ru-RU" smtClean="0"/>
              <a:pPr/>
              <a:t>13.06.2013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13.06.2013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13.06.2013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13.06.2013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13.06.2013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13.06.2013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13.06.2013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64BE75-963E-437A-A34F-B34FEDFB7E90}" type="datetimeFigureOut">
              <a:rPr lang="ru-RU" smtClean="0"/>
              <a:pPr/>
              <a:t>13.06.2013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00034" y="353777"/>
            <a:ext cx="82868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НОВОСИБИРСКИЙ ГОСУДАРСТВЕННЫЙ УНИВЕРСИТЕТ</a:t>
            </a:r>
          </a:p>
          <a:p>
            <a:pPr algn="ctr"/>
            <a:r>
              <a:rPr lang="ru-RU" b="1" dirty="0" smtClean="0"/>
              <a:t> ЭКОНОМИКИ И УПРАВЛЕНИЯ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ru-RU" sz="1600" b="1" dirty="0" smtClean="0"/>
              <a:t>Кафедра прикладных информационных технологий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475651" y="1857364"/>
            <a:ext cx="4323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Выпускная квалификационная работа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ctrTitle"/>
          </p:nvPr>
        </p:nvSpPr>
        <p:spPr>
          <a:xfrm>
            <a:off x="1187624" y="3789040"/>
            <a:ext cx="7268344" cy="10801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chemeClr val="bg2">
                    <a:lumMod val="75000"/>
                  </a:schemeClr>
                </a:solidFill>
              </a:rPr>
              <a:t>Разработка приложения «Карта развития ребенка» под мобильную платформу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Android</a:t>
            </a:r>
            <a:endParaRPr lang="ru-RU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86488" y="4983068"/>
            <a:ext cx="6057920" cy="1038220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</a:rPr>
              <a:t>Автор: </a:t>
            </a:r>
            <a:r>
              <a:rPr lang="ru-RU" sz="2000" dirty="0" smtClean="0"/>
              <a:t>Титов А.А. гр.9097</a:t>
            </a:r>
          </a:p>
          <a:p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</a:rPr>
              <a:t>Руководитель: </a:t>
            </a:r>
            <a:r>
              <a:rPr lang="ru-RU" sz="2000" dirty="0" smtClean="0"/>
              <a:t>Терещенко С.Н. 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сделано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 smtClean="0"/>
              <a:t>Скриншоты</a:t>
            </a:r>
            <a:r>
              <a:rPr lang="ru-RU" dirty="0" smtClean="0"/>
              <a:t> + описание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Достоинства: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Русскоязычный интерфейс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Простота использования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Недостатки: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Возможен большой объем занимаемой памяти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Перспективы: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Кроссплатформенность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Кастомизация пользовательского интерфейса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и задачи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 работы: 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приложение для мобильной операционной системы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Задачи: 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базы данных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пользовательского интерфейса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Написание программного кода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Объект и предмет исследования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Объект исследования: 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приложений для мобильных устройств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Предмет исследования: 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и разработка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конкурентоспособного мобильного приложения для ведения истории развития ребенка.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 выбранной 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Увеличение объема продаж мобильных устройств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Снижение стоимости трафика мобильного интернета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Стремительные темпы роста рынка мобильных приложений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Изменение модели потребления – Глобальная Мобилизация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Проектирование</a:t>
            </a:r>
            <a:br>
              <a:rPr lang="ru-RU" b="1" dirty="0" smtClean="0"/>
            </a:br>
            <a:r>
              <a:rPr lang="ru-RU" dirty="0" smtClean="0"/>
              <a:t>Диаграмма прецедентов</a:t>
            </a:r>
            <a:endParaRPr lang="ru-RU" b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09250"/>
            <a:ext cx="8229600" cy="335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Концептуальная модель базы данных</a:t>
            </a:r>
            <a:endParaRPr lang="ru-RU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2" y="1825625"/>
            <a:ext cx="63531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Uml</a:t>
            </a:r>
            <a:r>
              <a:rPr lang="en-US" dirty="0" smtClean="0"/>
              <a:t> </a:t>
            </a:r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программные средства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Eclipse Platform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Version: 3.8.0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Android Developer Tools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Build: v21.0.1-543035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Microsoft Visio 2010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Функции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Регистрация пользователя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Авторизация пользователя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Обновление информации о ребенке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и инициализация уведомлений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напоминалок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Синхронизация данных с сервером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847</TotalTime>
  <Words>197</Words>
  <Application>Microsoft Office PowerPoint</Application>
  <PresentationFormat>Экран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Начальная</vt:lpstr>
      <vt:lpstr>Разработка приложения «Карта развития ребенка» под мобильную платформу Android</vt:lpstr>
      <vt:lpstr>Цель и задачи </vt:lpstr>
      <vt:lpstr>Объект и предмет исследования</vt:lpstr>
      <vt:lpstr>Актуальность выбранной темы</vt:lpstr>
      <vt:lpstr>Проектирование Диаграмма прецедентов</vt:lpstr>
      <vt:lpstr>Концептуальная модель базы данных</vt:lpstr>
      <vt:lpstr>Uml диаграмма классов</vt:lpstr>
      <vt:lpstr>Использованные программные средства</vt:lpstr>
      <vt:lpstr>Функции приложения</vt:lpstr>
      <vt:lpstr>Что сделано</vt:lpstr>
      <vt:lpstr>Выводы</vt:lpstr>
      <vt:lpstr>Конкуренты</vt:lpstr>
      <vt:lpstr>Конкуренты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«Карта развития ребенка» под мобильную платформу Android</dc:title>
  <dc:creator>Антон</dc:creator>
  <cp:lastModifiedBy>Антон</cp:lastModifiedBy>
  <cp:revision>85</cp:revision>
  <dcterms:created xsi:type="dcterms:W3CDTF">2013-03-19T11:59:32Z</dcterms:created>
  <dcterms:modified xsi:type="dcterms:W3CDTF">2013-06-13T08:15:00Z</dcterms:modified>
</cp:coreProperties>
</file>