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59" r:id="rId6"/>
    <p:sldId id="260" r:id="rId7"/>
    <p:sldId id="261" r:id="rId8"/>
    <p:sldId id="267" r:id="rId9"/>
    <p:sldId id="262" r:id="rId10"/>
    <p:sldId id="258" r:id="rId11"/>
    <p:sldId id="268" r:id="rId12"/>
    <p:sldId id="269" r:id="rId13"/>
    <p:sldId id="270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CEB302E6-D4BC-4B56-91BE-B5E493EB5FC7}">
          <p14:sldIdLst>
            <p14:sldId id="256"/>
            <p14:sldId id="257"/>
          </p14:sldIdLst>
        </p14:section>
        <p14:section name="Başlıksız Bölüm" id="{B01184F8-36C1-4C37-9583-D24F5DA1F07A}">
          <p14:sldIdLst>
            <p14:sldId id="263"/>
            <p14:sldId id="264"/>
            <p14:sldId id="259"/>
            <p14:sldId id="260"/>
            <p14:sldId id="261"/>
            <p14:sldId id="267"/>
            <p14:sldId id="262"/>
            <p14:sldId id="258"/>
            <p14:sldId id="268"/>
            <p14:sldId id="269"/>
            <p14:sldId id="270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4" autoAdjust="0"/>
  </p:normalViewPr>
  <p:slideViewPr>
    <p:cSldViewPr>
      <p:cViewPr varScale="1">
        <p:scale>
          <a:sx n="70" d="100"/>
          <a:sy n="70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3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8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4991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32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7144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55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56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6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8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4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2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6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8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2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9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6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78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tr-TR" dirty="0"/>
              <a:t>				</a:t>
            </a:r>
            <a:r>
              <a:rPr lang="tr-TR" dirty="0" err="1"/>
              <a:t>Ball</a:t>
            </a:r>
            <a:r>
              <a:rPr lang="tr-TR" dirty="0"/>
              <a:t> On </a:t>
            </a:r>
            <a:r>
              <a:rPr lang="tr-TR" dirty="0" err="1"/>
              <a:t>Plate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752600"/>
          </a:xfrm>
        </p:spPr>
        <p:txBody>
          <a:bodyPr/>
          <a:lstStyle/>
          <a:p>
            <a:r>
              <a:rPr lang="tr-TR" dirty="0"/>
              <a:t>					</a:t>
            </a:r>
            <a:r>
              <a:rPr lang="tr-TR" sz="4400" dirty="0"/>
              <a:t>Grup 3</a:t>
            </a:r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685800" y="990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BIL 395 Proje I</a:t>
            </a:r>
          </a:p>
        </p:txBody>
      </p:sp>
    </p:spTree>
    <p:extLst>
      <p:ext uri="{BB962C8B-B14F-4D97-AF65-F5344CB8AC3E}">
        <p14:creationId xmlns:p14="http://schemas.microsoft.com/office/powerpoint/2010/main" val="3024652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14401" y="624110"/>
            <a:ext cx="7620000" cy="1280890"/>
          </a:xfrm>
        </p:spPr>
        <p:txBody>
          <a:bodyPr/>
          <a:lstStyle/>
          <a:p>
            <a:pPr algn="ctr"/>
            <a:r>
              <a:rPr lang="tr-TR" dirty="0"/>
              <a:t>3 BOYUTLU MODELLEME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14400" y="1524000"/>
            <a:ext cx="8000999" cy="2514600"/>
          </a:xfrm>
        </p:spPr>
        <p:txBody>
          <a:bodyPr/>
          <a:lstStyle/>
          <a:p>
            <a:r>
              <a:rPr lang="tr-TR" sz="25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Arayüz</a:t>
            </a:r>
            <a:endParaRPr lang="tr-TR" sz="2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r>
              <a:rPr lang="tr-TR" sz="1700" dirty="0" err="1"/>
              <a:t>Irrlicth</a:t>
            </a:r>
            <a:r>
              <a:rPr lang="tr-TR" sz="1700" dirty="0"/>
              <a:t> oyun motoru kullanıldı.</a:t>
            </a:r>
          </a:p>
          <a:p>
            <a:pPr lvl="2"/>
            <a:r>
              <a:rPr lang="tr-TR" sz="1700" dirty="0"/>
              <a:t>Donanımın 3 boyutlu simülasyonu oluşturuldu</a:t>
            </a:r>
          </a:p>
          <a:p>
            <a:pPr lvl="2"/>
            <a:r>
              <a:rPr lang="tr-TR" sz="1700" dirty="0" err="1"/>
              <a:t>Modlar</a:t>
            </a:r>
            <a:r>
              <a:rPr lang="tr-TR" sz="1700" dirty="0"/>
              <a:t> için butonlar eklendi.</a:t>
            </a:r>
          </a:p>
          <a:p>
            <a:pPr marL="914400" lvl="2" indent="0">
              <a:buNone/>
            </a:pPr>
            <a:endParaRPr lang="tr-TR" sz="20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223990"/>
            <a:ext cx="7620000" cy="336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50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524000" y="647700"/>
            <a:ext cx="7162799" cy="1447800"/>
          </a:xfrm>
        </p:spPr>
        <p:txBody>
          <a:bodyPr/>
          <a:lstStyle/>
          <a:p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Hata Grafiği</a:t>
            </a:r>
            <a:b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33400" y="1905000"/>
            <a:ext cx="5714999" cy="2514600"/>
          </a:xfrm>
        </p:spPr>
        <p:txBody>
          <a:bodyPr>
            <a:normAutofit/>
          </a:bodyPr>
          <a:lstStyle/>
          <a:p>
            <a:pPr lvl="2"/>
            <a:r>
              <a:rPr lang="tr-TR" sz="2000" dirty="0"/>
              <a:t>PID değerlerinin hata grafikleri çizildi.</a:t>
            </a:r>
          </a:p>
          <a:p>
            <a:pPr lvl="2"/>
            <a:endParaRPr lang="tr-TR" sz="2000" dirty="0"/>
          </a:p>
          <a:p>
            <a:pPr lvl="2"/>
            <a:r>
              <a:rPr lang="tr-TR" sz="2000" dirty="0"/>
              <a:t>X ve Y grafiği olarak gösterildi.</a:t>
            </a:r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524000"/>
            <a:ext cx="312445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355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	DONANIM RESMİ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82973"/>
            <a:ext cx="8991600" cy="547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05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	SİMÜLASYON RESMİ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89916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97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276600" y="-304800"/>
            <a:ext cx="2971800" cy="1644203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					Grup 3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47800" y="762000"/>
            <a:ext cx="7238999" cy="6172200"/>
          </a:xfrm>
        </p:spPr>
        <p:txBody>
          <a:bodyPr>
            <a:normAutofit fontScale="77500" lnSpcReduction="20000"/>
          </a:bodyPr>
          <a:lstStyle/>
          <a:p>
            <a:pPr marL="2286000" lvl="5" indent="0">
              <a:buNone/>
            </a:pPr>
            <a:endParaRPr lang="tr-TR" sz="2500" b="1" dirty="0"/>
          </a:p>
          <a:p>
            <a:pPr marL="2286000" lvl="5" indent="0">
              <a:buNone/>
            </a:pPr>
            <a:r>
              <a:rPr lang="tr-TR" sz="2500" b="1" dirty="0"/>
              <a:t>Deniz BABAT</a:t>
            </a:r>
            <a:endParaRPr lang="tr-TR" sz="2500" dirty="0"/>
          </a:p>
          <a:p>
            <a:pPr marL="2286000" lvl="5" indent="0">
              <a:buNone/>
            </a:pPr>
            <a:r>
              <a:rPr lang="tr-TR" sz="2500" b="1" dirty="0"/>
              <a:t> </a:t>
            </a:r>
            <a:endParaRPr lang="tr-TR" sz="2500" dirty="0"/>
          </a:p>
          <a:p>
            <a:pPr marL="2286000" lvl="5" indent="0">
              <a:buNone/>
            </a:pPr>
            <a:r>
              <a:rPr lang="tr-TR" sz="2500" b="1" dirty="0"/>
              <a:t>Ersin CEYLAN</a:t>
            </a:r>
            <a:endParaRPr lang="tr-TR" sz="2500" dirty="0"/>
          </a:p>
          <a:p>
            <a:pPr marL="2286000" lvl="5" indent="0">
              <a:buNone/>
            </a:pPr>
            <a:r>
              <a:rPr lang="tr-TR" sz="2500" b="1" dirty="0"/>
              <a:t> </a:t>
            </a:r>
            <a:endParaRPr lang="tr-TR" sz="2500" dirty="0"/>
          </a:p>
          <a:p>
            <a:pPr marL="2286000" lvl="5" indent="0">
              <a:buNone/>
            </a:pPr>
            <a:r>
              <a:rPr lang="tr-TR" sz="2500" b="1" dirty="0"/>
              <a:t>Melek Nurten YAVUZ</a:t>
            </a:r>
            <a:endParaRPr lang="tr-TR" sz="2500" dirty="0"/>
          </a:p>
          <a:p>
            <a:pPr marL="2286000" lvl="5" indent="0">
              <a:buNone/>
            </a:pPr>
            <a:r>
              <a:rPr lang="tr-TR" sz="2500" b="1" dirty="0"/>
              <a:t> </a:t>
            </a:r>
            <a:endParaRPr lang="tr-TR" sz="2500" dirty="0"/>
          </a:p>
          <a:p>
            <a:pPr marL="2286000" lvl="5" indent="0">
              <a:buNone/>
            </a:pPr>
            <a:r>
              <a:rPr lang="tr-TR" sz="2500" b="1" dirty="0"/>
              <a:t>Muhammed </a:t>
            </a:r>
            <a:r>
              <a:rPr lang="tr-TR" sz="2500" b="1" dirty="0" err="1"/>
              <a:t>Tasin</a:t>
            </a:r>
            <a:r>
              <a:rPr lang="tr-TR" sz="2500" b="1" dirty="0"/>
              <a:t> </a:t>
            </a:r>
            <a:r>
              <a:rPr lang="tr-TR" sz="2500" b="1" dirty="0" err="1"/>
              <a:t>Neciyullah</a:t>
            </a:r>
            <a:r>
              <a:rPr lang="tr-TR" sz="2500" b="1" dirty="0"/>
              <a:t> YAĞAN</a:t>
            </a:r>
            <a:endParaRPr lang="tr-TR" sz="2500" dirty="0"/>
          </a:p>
          <a:p>
            <a:pPr marL="2286000" lvl="5" indent="0">
              <a:buNone/>
            </a:pPr>
            <a:r>
              <a:rPr lang="tr-TR" sz="2500" b="1" dirty="0"/>
              <a:t> </a:t>
            </a:r>
            <a:endParaRPr lang="tr-TR" sz="2500" dirty="0"/>
          </a:p>
          <a:p>
            <a:pPr marL="2286000" lvl="5" indent="0">
              <a:buNone/>
            </a:pPr>
            <a:r>
              <a:rPr lang="tr-TR" sz="2500" b="1" dirty="0"/>
              <a:t>Murat Salih TUNALI</a:t>
            </a:r>
            <a:endParaRPr lang="tr-TR" sz="2500" dirty="0"/>
          </a:p>
          <a:p>
            <a:pPr marL="2286000" lvl="5" indent="0">
              <a:buNone/>
            </a:pPr>
            <a:r>
              <a:rPr lang="tr-TR" sz="2500" b="1" dirty="0"/>
              <a:t> </a:t>
            </a:r>
            <a:endParaRPr lang="tr-TR" sz="2500" dirty="0"/>
          </a:p>
          <a:p>
            <a:pPr marL="2286000" lvl="5" indent="0">
              <a:buNone/>
            </a:pPr>
            <a:r>
              <a:rPr lang="tr-TR" sz="2500" b="1" dirty="0"/>
              <a:t>Safa Emre DULUNDU</a:t>
            </a:r>
            <a:endParaRPr lang="tr-TR" sz="2500" dirty="0"/>
          </a:p>
          <a:p>
            <a:pPr marL="2286000" lvl="5" indent="0">
              <a:buNone/>
            </a:pPr>
            <a:r>
              <a:rPr lang="tr-TR" sz="2500" b="1" dirty="0"/>
              <a:t> </a:t>
            </a:r>
            <a:endParaRPr lang="tr-TR" sz="2500" dirty="0"/>
          </a:p>
          <a:p>
            <a:pPr marL="2286000" lvl="5" indent="0">
              <a:buNone/>
            </a:pPr>
            <a:r>
              <a:rPr lang="tr-TR" sz="2500" b="1" dirty="0"/>
              <a:t>Yasin AÇIKGÖZ</a:t>
            </a:r>
            <a:endParaRPr lang="tr-TR" sz="2500" dirty="0"/>
          </a:p>
          <a:p>
            <a:pPr marL="2286000" lvl="5" indent="0">
              <a:buNone/>
            </a:pPr>
            <a:r>
              <a:rPr lang="tr-TR" sz="2500" b="1" dirty="0"/>
              <a:t> </a:t>
            </a:r>
            <a:endParaRPr lang="tr-TR" sz="2500" dirty="0"/>
          </a:p>
          <a:p>
            <a:pPr marL="2286000" lvl="5" indent="0">
              <a:buNone/>
            </a:pPr>
            <a:r>
              <a:rPr lang="tr-TR" sz="2500" b="1" dirty="0"/>
              <a:t>Yasin TULUMEN</a:t>
            </a:r>
            <a:endParaRPr lang="tr-TR" sz="2500" dirty="0"/>
          </a:p>
          <a:p>
            <a:pPr marL="2286000" lvl="5" indent="0">
              <a:buNone/>
            </a:pPr>
            <a:r>
              <a:rPr lang="tr-TR" sz="2500" b="1" dirty="0"/>
              <a:t> </a:t>
            </a:r>
            <a:endParaRPr lang="tr-TR" sz="2500" dirty="0"/>
          </a:p>
          <a:p>
            <a:pPr lvl="4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13100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van 7"/>
          <p:cNvSpPr>
            <a:spLocks noGrp="1"/>
          </p:cNvSpPr>
          <p:nvPr>
            <p:ph type="title"/>
          </p:nvPr>
        </p:nvSpPr>
        <p:spPr>
          <a:xfrm>
            <a:off x="1981200" y="2286000"/>
            <a:ext cx="6591985" cy="1468800"/>
          </a:xfrm>
        </p:spPr>
        <p:txBody>
          <a:bodyPr/>
          <a:lstStyle/>
          <a:p>
            <a:r>
              <a:rPr lang="tr-TR" dirty="0"/>
              <a:t>TEŞEKKÜRLER!</a:t>
            </a:r>
          </a:p>
        </p:txBody>
      </p:sp>
    </p:spTree>
    <p:extLst>
      <p:ext uri="{BB962C8B-B14F-4D97-AF65-F5344CB8AC3E}">
        <p14:creationId xmlns:p14="http://schemas.microsoft.com/office/powerpoint/2010/main" val="428009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pPr lvl="3"/>
            <a:endParaRPr lang="tr-TR" sz="2400" dirty="0"/>
          </a:p>
          <a:p>
            <a:pPr lvl="3"/>
            <a:r>
              <a:rPr lang="tr-TR" sz="2400" dirty="0"/>
              <a:t>Donanım </a:t>
            </a:r>
          </a:p>
          <a:p>
            <a:pPr lvl="5"/>
            <a:r>
              <a:rPr lang="tr-TR" sz="2400" dirty="0"/>
              <a:t>Touchscreen</a:t>
            </a:r>
          </a:p>
          <a:p>
            <a:pPr lvl="5"/>
            <a:r>
              <a:rPr lang="tr-TR" sz="2400" dirty="0" err="1"/>
              <a:t>Servo</a:t>
            </a:r>
            <a:endParaRPr lang="tr-TR" sz="2400" dirty="0"/>
          </a:p>
          <a:p>
            <a:pPr lvl="5"/>
            <a:r>
              <a:rPr lang="tr-TR" sz="2400" dirty="0"/>
              <a:t>Kumanda</a:t>
            </a:r>
          </a:p>
          <a:p>
            <a:pPr lvl="3"/>
            <a:r>
              <a:rPr lang="tr-TR" sz="2400" dirty="0"/>
              <a:t>Yazılım</a:t>
            </a:r>
          </a:p>
          <a:p>
            <a:pPr lvl="5"/>
            <a:r>
              <a:rPr lang="tr-TR" sz="2400" dirty="0"/>
              <a:t>PID</a:t>
            </a:r>
          </a:p>
          <a:p>
            <a:pPr lvl="5"/>
            <a:r>
              <a:rPr lang="tr-TR" sz="2400" dirty="0"/>
              <a:t>Akış </a:t>
            </a:r>
            <a:r>
              <a:rPr lang="tr-TR" sz="2400" dirty="0" err="1"/>
              <a:t>Diagramı</a:t>
            </a:r>
            <a:endParaRPr lang="tr-TR" sz="2400" dirty="0"/>
          </a:p>
          <a:p>
            <a:pPr lvl="5"/>
            <a:r>
              <a:rPr lang="tr-TR" sz="2400" dirty="0" err="1"/>
              <a:t>Modlar</a:t>
            </a:r>
            <a:endParaRPr lang="tr-TR" sz="2400" dirty="0"/>
          </a:p>
          <a:p>
            <a:pPr lvl="3"/>
            <a:r>
              <a:rPr lang="tr-TR" sz="2400" dirty="0"/>
              <a:t>3D Model</a:t>
            </a:r>
          </a:p>
          <a:p>
            <a:pPr lvl="5"/>
            <a:r>
              <a:rPr lang="tr-TR" sz="2400" dirty="0" err="1"/>
              <a:t>Arayüz</a:t>
            </a:r>
            <a:endParaRPr lang="tr-TR" sz="2400" dirty="0"/>
          </a:p>
          <a:p>
            <a:pPr lvl="5"/>
            <a:r>
              <a:rPr lang="tr-TR" sz="2400" dirty="0"/>
              <a:t>Grafik</a:t>
            </a:r>
          </a:p>
          <a:p>
            <a:pPr lvl="2"/>
            <a:endParaRPr lang="tr-TR" dirty="0"/>
          </a:p>
          <a:p>
            <a:pPr lvl="2"/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7462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			DONANIM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679" y="1922060"/>
            <a:ext cx="4242321" cy="2667000"/>
          </a:xfrm>
          <a:prstGeom prst="rect">
            <a:avLst/>
          </a:prstGeom>
        </p:spPr>
      </p:pic>
      <p:sp>
        <p:nvSpPr>
          <p:cNvPr id="11" name="İçerik Yer Tutucusu 2"/>
          <p:cNvSpPr>
            <a:spLocks noGrp="1"/>
          </p:cNvSpPr>
          <p:nvPr>
            <p:ph idx="1"/>
          </p:nvPr>
        </p:nvSpPr>
        <p:spPr>
          <a:xfrm>
            <a:off x="914400" y="1905000"/>
            <a:ext cx="3886200" cy="3777622"/>
          </a:xfrm>
        </p:spPr>
        <p:txBody>
          <a:bodyPr>
            <a:normAutofit/>
          </a:bodyPr>
          <a:lstStyle/>
          <a:p>
            <a:r>
              <a:rPr lang="tr-TR" sz="4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Touchsreen</a:t>
            </a:r>
            <a:endParaRPr lang="tr-TR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tr-TR" sz="2200" dirty="0"/>
          </a:p>
          <a:p>
            <a:pPr lvl="1"/>
            <a:r>
              <a:rPr lang="tr-TR" sz="2200" dirty="0" err="1"/>
              <a:t>Touchsreen’den</a:t>
            </a:r>
            <a:r>
              <a:rPr lang="tr-TR" sz="2200" dirty="0"/>
              <a:t> </a:t>
            </a:r>
            <a:r>
              <a:rPr lang="tr-TR" sz="2200" dirty="0" err="1"/>
              <a:t>input</a:t>
            </a:r>
            <a:r>
              <a:rPr lang="tr-TR" sz="2200" dirty="0"/>
              <a:t> değerleri okunur.</a:t>
            </a:r>
          </a:p>
          <a:p>
            <a:pPr lvl="1"/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3231717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463" y="4419600"/>
            <a:ext cx="2200582" cy="1409897"/>
          </a:xfr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463" y="624109"/>
            <a:ext cx="1895740" cy="2343477"/>
          </a:xfrm>
          <a:prstGeom prst="rect">
            <a:avLst/>
          </a:prstGeom>
        </p:spPr>
      </p:pic>
      <p:sp>
        <p:nvSpPr>
          <p:cNvPr id="19" name="İçerik Yer Tutucusu 2"/>
          <p:cNvSpPr txBox="1">
            <a:spLocks/>
          </p:cNvSpPr>
          <p:nvPr/>
        </p:nvSpPr>
        <p:spPr>
          <a:xfrm>
            <a:off x="1600200" y="3048000"/>
            <a:ext cx="50292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4400" dirty="0"/>
              <a:t>Kumanda</a:t>
            </a:r>
            <a:endParaRPr lang="tr-TR" sz="2200" dirty="0"/>
          </a:p>
          <a:p>
            <a:pPr lvl="1"/>
            <a:r>
              <a:rPr lang="tr-TR" sz="2200" dirty="0"/>
              <a:t>Kumanda aracılığıyla top istenilen noktaya ulaştırılır.</a:t>
            </a:r>
          </a:p>
          <a:p>
            <a:pPr lvl="1"/>
            <a:r>
              <a:rPr lang="tr-TR" sz="2200" dirty="0"/>
              <a:t>Kumandanın yön tuşları kullanılır.</a:t>
            </a:r>
          </a:p>
        </p:txBody>
      </p:sp>
      <p:sp>
        <p:nvSpPr>
          <p:cNvPr id="20" name="İçerik Yer Tutucusu 2"/>
          <p:cNvSpPr txBox="1">
            <a:spLocks/>
          </p:cNvSpPr>
          <p:nvPr/>
        </p:nvSpPr>
        <p:spPr>
          <a:xfrm>
            <a:off x="1752600" y="533400"/>
            <a:ext cx="50292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4400" dirty="0" err="1"/>
              <a:t>Servo</a:t>
            </a:r>
            <a:endParaRPr lang="tr-TR" sz="2200" dirty="0"/>
          </a:p>
          <a:p>
            <a:pPr lvl="1"/>
            <a:r>
              <a:rPr lang="tr-TR" sz="2200" dirty="0" err="1"/>
              <a:t>Output</a:t>
            </a:r>
            <a:r>
              <a:rPr lang="tr-TR" sz="2200" dirty="0"/>
              <a:t> açısı ile tablayı aşağı yukarı hareket ettirilir.</a:t>
            </a:r>
          </a:p>
          <a:p>
            <a:pPr lvl="1"/>
            <a:r>
              <a:rPr lang="tr-TR" sz="2200" dirty="0"/>
              <a:t>Topu </a:t>
            </a:r>
            <a:r>
              <a:rPr lang="tr-TR" sz="2200" dirty="0" err="1"/>
              <a:t>setpoint</a:t>
            </a:r>
            <a:r>
              <a:rPr lang="tr-TR" sz="2200" dirty="0"/>
              <a:t> noktasına ulaştırır.</a:t>
            </a:r>
          </a:p>
        </p:txBody>
      </p:sp>
    </p:spTree>
    <p:extLst>
      <p:ext uri="{BB962C8B-B14F-4D97-AF65-F5344CB8AC3E}">
        <p14:creationId xmlns:p14="http://schemas.microsoft.com/office/powerpoint/2010/main" val="364055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YAZILIM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942415" y="1371600"/>
            <a:ext cx="6591985" cy="3777622"/>
          </a:xfrm>
        </p:spPr>
        <p:txBody>
          <a:bodyPr/>
          <a:lstStyle/>
          <a:p>
            <a:pPr marL="0" indent="0">
              <a:buNone/>
            </a:pPr>
            <a:endParaRPr lang="tr-TR" dirty="0"/>
          </a:p>
          <a:p>
            <a:r>
              <a:rPr lang="tr-TR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PID</a:t>
            </a:r>
          </a:p>
          <a:p>
            <a:pPr lvl="2"/>
            <a:r>
              <a:rPr lang="tr-TR" sz="2000" dirty="0"/>
              <a:t>Kontrol sistemlerde kullanılan hata değerini hesaplayan 	tekniktir.</a:t>
            </a:r>
          </a:p>
          <a:p>
            <a:pPr lvl="2"/>
            <a:r>
              <a:rPr lang="tr-TR" sz="2000" dirty="0" err="1"/>
              <a:t>Servo</a:t>
            </a:r>
            <a:r>
              <a:rPr lang="tr-TR" sz="2000" dirty="0"/>
              <a:t> motorların tepkisinin ani olmamasını sağlamaktır.</a:t>
            </a:r>
          </a:p>
          <a:p>
            <a:pPr marL="914400" lvl="2" indent="0">
              <a:buNone/>
            </a:pPr>
            <a:endParaRPr lang="tr-TR" dirty="0"/>
          </a:p>
          <a:p>
            <a:pPr lvl="2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504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sz="3200" dirty="0"/>
              <a:t>			Akış </a:t>
            </a:r>
            <a:r>
              <a:rPr lang="tr-TR" sz="3200" dirty="0" err="1"/>
              <a:t>Diagramı</a:t>
            </a:r>
            <a:endParaRPr lang="tr-TR" sz="3200" dirty="0"/>
          </a:p>
        </p:txBody>
      </p:sp>
      <p:pic>
        <p:nvPicPr>
          <p:cNvPr id="5" name="İçerik Yer Tutucusu 4" descr="C:\Users\deniz\AppData\Local\Microsoft\Windows\INetCache\Content.Word\akışdiagramı.gif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6553200" cy="525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372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lnSpcReduction="10000"/>
          </a:bodyPr>
          <a:lstStyle/>
          <a:p>
            <a:pPr lvl="2"/>
            <a:endParaRPr lang="tr-TR" sz="1800" b="1" dirty="0"/>
          </a:p>
          <a:p>
            <a:pPr lvl="2"/>
            <a:r>
              <a:rPr lang="tr-TR" sz="1800" b="1" dirty="0" err="1"/>
              <a:t>Balance</a:t>
            </a:r>
            <a:r>
              <a:rPr lang="tr-TR" sz="1800" b="1" dirty="0"/>
              <a:t> </a:t>
            </a:r>
            <a:r>
              <a:rPr lang="tr-TR" sz="1800" b="1" dirty="0" err="1"/>
              <a:t>Plate</a:t>
            </a:r>
            <a:endParaRPr lang="tr-TR" sz="1800" b="1" dirty="0"/>
          </a:p>
          <a:p>
            <a:pPr lvl="3"/>
            <a:r>
              <a:rPr lang="tr-TR" sz="1800" dirty="0"/>
              <a:t>Tahta dengelenir.</a:t>
            </a:r>
          </a:p>
          <a:p>
            <a:pPr lvl="3"/>
            <a:endParaRPr lang="tr-TR" sz="1800" dirty="0"/>
          </a:p>
          <a:p>
            <a:pPr lvl="3"/>
            <a:endParaRPr lang="tr-TR" sz="1800" dirty="0"/>
          </a:p>
          <a:p>
            <a:pPr lvl="2"/>
            <a:r>
              <a:rPr lang="tr-TR" sz="1800" b="1" dirty="0" err="1"/>
              <a:t>Mode</a:t>
            </a:r>
            <a:r>
              <a:rPr lang="tr-TR" sz="1800" b="1" dirty="0"/>
              <a:t> </a:t>
            </a:r>
            <a:r>
              <a:rPr lang="tr-TR" sz="1800" b="1" dirty="0" err="1"/>
              <a:t>Input</a:t>
            </a:r>
            <a:endParaRPr lang="tr-TR" sz="1800" b="1" dirty="0"/>
          </a:p>
          <a:p>
            <a:pPr lvl="3"/>
            <a:r>
              <a:rPr lang="tr-TR" sz="1800" dirty="0"/>
              <a:t>3D modülünden </a:t>
            </a:r>
            <a:r>
              <a:rPr lang="tr-TR" sz="1800" dirty="0" err="1"/>
              <a:t>mode</a:t>
            </a:r>
            <a:r>
              <a:rPr lang="tr-TR" sz="1800" dirty="0"/>
              <a:t> </a:t>
            </a:r>
            <a:r>
              <a:rPr lang="tr-TR" sz="1800" dirty="0" err="1"/>
              <a:t>inputu</a:t>
            </a:r>
            <a:r>
              <a:rPr lang="tr-TR" sz="1800" dirty="0"/>
              <a:t> alınır. </a:t>
            </a:r>
          </a:p>
          <a:p>
            <a:pPr lvl="3"/>
            <a:r>
              <a:rPr lang="tr-TR" sz="1800" dirty="0"/>
              <a:t>Bu </a:t>
            </a:r>
            <a:r>
              <a:rPr lang="tr-TR" sz="1800" dirty="0" err="1"/>
              <a:t>inputa</a:t>
            </a:r>
            <a:r>
              <a:rPr lang="tr-TR" sz="1800" dirty="0"/>
              <a:t> bağlı olarak </a:t>
            </a:r>
            <a:r>
              <a:rPr lang="tr-TR" sz="1800" dirty="0" err="1"/>
              <a:t>circle</a:t>
            </a:r>
            <a:r>
              <a:rPr lang="tr-TR" sz="1800" dirty="0"/>
              <a:t>, </a:t>
            </a:r>
            <a:r>
              <a:rPr lang="tr-TR" sz="1800" dirty="0" err="1"/>
              <a:t>rectangle</a:t>
            </a:r>
            <a:r>
              <a:rPr lang="tr-TR" sz="1800" dirty="0"/>
              <a:t>, </a:t>
            </a:r>
            <a:r>
              <a:rPr lang="tr-TR" sz="1800" dirty="0" err="1"/>
              <a:t>draw</a:t>
            </a:r>
            <a:r>
              <a:rPr lang="tr-TR" sz="1800" dirty="0"/>
              <a:t> </a:t>
            </a:r>
            <a:r>
              <a:rPr lang="tr-TR" sz="1800" dirty="0" err="1"/>
              <a:t>shape</a:t>
            </a:r>
            <a:r>
              <a:rPr lang="tr-TR" sz="1800" dirty="0"/>
              <a:t> çizdirilir, ve </a:t>
            </a:r>
            <a:r>
              <a:rPr lang="tr-TR" sz="1800" dirty="0" err="1"/>
              <a:t>game</a:t>
            </a:r>
            <a:r>
              <a:rPr lang="tr-TR" sz="1800" dirty="0"/>
              <a:t> </a:t>
            </a:r>
            <a:r>
              <a:rPr lang="tr-TR" sz="1800" dirty="0" err="1"/>
              <a:t>modu</a:t>
            </a:r>
            <a:r>
              <a:rPr lang="tr-TR" sz="1800" dirty="0"/>
              <a:t> oynatılır</a:t>
            </a:r>
          </a:p>
          <a:p>
            <a:pPr lvl="3"/>
            <a:endParaRPr lang="tr-TR" sz="1800" b="1" dirty="0"/>
          </a:p>
          <a:p>
            <a:pPr lvl="3"/>
            <a:endParaRPr lang="tr-TR" sz="1800" b="1" dirty="0"/>
          </a:p>
          <a:p>
            <a:pPr lvl="2"/>
            <a:r>
              <a:rPr lang="tr-TR" sz="1800" b="1" dirty="0"/>
              <a:t>Remote </a:t>
            </a:r>
            <a:r>
              <a:rPr lang="tr-TR" sz="1800" b="1" dirty="0" err="1"/>
              <a:t>Input</a:t>
            </a:r>
            <a:endParaRPr lang="tr-TR" sz="1800" b="1" dirty="0"/>
          </a:p>
          <a:p>
            <a:pPr lvl="3"/>
            <a:r>
              <a:rPr lang="tr-TR" sz="1800" dirty="0"/>
              <a:t>Topun kaçması için yönlendiren topun kumandadan alınan </a:t>
            </a:r>
            <a:r>
              <a:rPr lang="tr-TR" sz="1800" dirty="0" err="1"/>
              <a:t>inputudur</a:t>
            </a:r>
            <a:r>
              <a:rPr lang="tr-TR" sz="1800" dirty="0"/>
              <a:t>.</a:t>
            </a:r>
          </a:p>
          <a:p>
            <a:pPr lvl="3"/>
            <a:endParaRPr lang="tr-TR" sz="1800" dirty="0"/>
          </a:p>
          <a:p>
            <a:pPr lvl="3"/>
            <a:endParaRPr lang="tr-TR" sz="1800" dirty="0"/>
          </a:p>
          <a:p>
            <a:pPr lvl="2"/>
            <a:r>
              <a:rPr lang="tr-TR" sz="1800" b="1" dirty="0" err="1"/>
              <a:t>Coordinat</a:t>
            </a:r>
            <a:r>
              <a:rPr lang="tr-TR" sz="1800" b="1" dirty="0"/>
              <a:t> </a:t>
            </a:r>
            <a:r>
              <a:rPr lang="tr-TR" sz="1800" b="1" dirty="0" err="1"/>
              <a:t>Mapping</a:t>
            </a:r>
            <a:endParaRPr lang="tr-TR" sz="1800" b="1" dirty="0"/>
          </a:p>
          <a:p>
            <a:pPr lvl="3"/>
            <a:r>
              <a:rPr lang="tr-TR" sz="1800" dirty="0"/>
              <a:t>Dijital değerler </a:t>
            </a:r>
            <a:r>
              <a:rPr lang="tr-TR" sz="1800" dirty="0" err="1"/>
              <a:t>map</a:t>
            </a:r>
            <a:r>
              <a:rPr lang="tr-TR" sz="1800" dirty="0"/>
              <a:t> değerlerine çevrilir.</a:t>
            </a:r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6502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599" y="0"/>
            <a:ext cx="7772401" cy="6858000"/>
          </a:xfrm>
        </p:spPr>
        <p:txBody>
          <a:bodyPr/>
          <a:lstStyle/>
          <a:p>
            <a:pPr lvl="2"/>
            <a:endParaRPr lang="tr-TR" sz="1800" b="1" dirty="0"/>
          </a:p>
          <a:p>
            <a:pPr lvl="2"/>
            <a:r>
              <a:rPr lang="tr-TR" sz="1800" b="1" dirty="0"/>
              <a:t>PID </a:t>
            </a:r>
            <a:r>
              <a:rPr lang="tr-TR" sz="1800" b="1" dirty="0" err="1"/>
              <a:t>Compute</a:t>
            </a:r>
            <a:endParaRPr lang="tr-TR" sz="1800" b="1" dirty="0"/>
          </a:p>
          <a:p>
            <a:pPr lvl="3"/>
            <a:r>
              <a:rPr lang="tr-TR" sz="1800" dirty="0"/>
              <a:t>Açı değerini hesaplar.</a:t>
            </a:r>
          </a:p>
          <a:p>
            <a:pPr marL="1371600" lvl="3" indent="0">
              <a:buNone/>
            </a:pPr>
            <a:endParaRPr lang="tr-TR" sz="1800" dirty="0"/>
          </a:p>
          <a:p>
            <a:pPr lvl="2"/>
            <a:r>
              <a:rPr lang="tr-TR" sz="1800" b="1" dirty="0" err="1"/>
              <a:t>Angle</a:t>
            </a:r>
            <a:r>
              <a:rPr lang="tr-TR" sz="1800" b="1" dirty="0"/>
              <a:t> </a:t>
            </a:r>
            <a:r>
              <a:rPr lang="tr-TR" sz="1800" b="1" dirty="0" err="1"/>
              <a:t>Mapping</a:t>
            </a:r>
            <a:endParaRPr lang="tr-TR" sz="1800" b="1" dirty="0"/>
          </a:p>
          <a:p>
            <a:pPr lvl="3"/>
            <a:r>
              <a:rPr lang="tr-TR" sz="1800" dirty="0" err="1"/>
              <a:t>PID’den</a:t>
            </a:r>
            <a:r>
              <a:rPr lang="tr-TR" sz="1800" dirty="0"/>
              <a:t> gelen açı değerleri </a:t>
            </a:r>
            <a:r>
              <a:rPr lang="tr-TR" sz="1800" dirty="0" err="1"/>
              <a:t>map</a:t>
            </a:r>
            <a:r>
              <a:rPr lang="tr-TR" sz="1800" dirty="0"/>
              <a:t> edilir.</a:t>
            </a:r>
          </a:p>
          <a:p>
            <a:pPr marL="1371600" lvl="3" indent="0">
              <a:buNone/>
            </a:pPr>
            <a:endParaRPr lang="tr-TR" sz="1800" dirty="0"/>
          </a:p>
          <a:p>
            <a:pPr lvl="2"/>
            <a:r>
              <a:rPr lang="tr-TR" sz="1800" b="1" dirty="0" err="1"/>
              <a:t>Output</a:t>
            </a:r>
            <a:endParaRPr lang="tr-TR" sz="1800" b="1" dirty="0"/>
          </a:p>
          <a:p>
            <a:pPr lvl="3"/>
            <a:r>
              <a:rPr lang="tr-TR" sz="1800" dirty="0"/>
              <a:t>Açı değerleri </a:t>
            </a:r>
            <a:r>
              <a:rPr lang="tr-TR" sz="1800" dirty="0" err="1"/>
              <a:t>servo</a:t>
            </a:r>
            <a:r>
              <a:rPr lang="tr-TR" sz="1800" dirty="0"/>
              <a:t> motorlarına verilir.</a:t>
            </a:r>
          </a:p>
          <a:p>
            <a:pPr lvl="3"/>
            <a:endParaRPr lang="tr-TR" sz="1800" dirty="0"/>
          </a:p>
          <a:p>
            <a:pPr lvl="2"/>
            <a:r>
              <a:rPr lang="tr-TR" sz="1800" b="1" dirty="0" err="1"/>
              <a:t>Servo</a:t>
            </a:r>
            <a:r>
              <a:rPr lang="tr-TR" sz="1800" b="1" dirty="0"/>
              <a:t> </a:t>
            </a:r>
            <a:r>
              <a:rPr lang="tr-TR" sz="1800" b="1" dirty="0" err="1"/>
              <a:t>Engines</a:t>
            </a:r>
            <a:endParaRPr lang="tr-TR" sz="1800" b="1" dirty="0"/>
          </a:p>
          <a:p>
            <a:pPr lvl="3"/>
            <a:r>
              <a:rPr lang="tr-TR" sz="1800" dirty="0"/>
              <a:t>Gelen açı değeri </a:t>
            </a:r>
            <a:r>
              <a:rPr lang="tr-TR" sz="1800" dirty="0" err="1"/>
              <a:t>servo</a:t>
            </a:r>
            <a:r>
              <a:rPr lang="tr-TR" sz="1800" dirty="0"/>
              <a:t> hareket eder.</a:t>
            </a:r>
          </a:p>
          <a:p>
            <a:pPr lvl="2"/>
            <a:endParaRPr lang="tr-TR" sz="1800" b="1" dirty="0"/>
          </a:p>
          <a:p>
            <a:pPr lvl="2"/>
            <a:r>
              <a:rPr lang="tr-TR" sz="1800" b="1" dirty="0" err="1"/>
              <a:t>Led</a:t>
            </a:r>
            <a:r>
              <a:rPr lang="tr-TR" sz="1800" b="1" dirty="0"/>
              <a:t> optimizasyon</a:t>
            </a:r>
          </a:p>
          <a:p>
            <a:pPr lvl="3"/>
            <a:r>
              <a:rPr lang="tr-TR" sz="1800" dirty="0"/>
              <a:t>Mermi şeritleri </a:t>
            </a:r>
            <a:r>
              <a:rPr lang="tr-TR" sz="1800" dirty="0" err="1"/>
              <a:t>random</a:t>
            </a:r>
            <a:r>
              <a:rPr lang="tr-TR" sz="1800" dirty="0"/>
              <a:t> seçilir ve </a:t>
            </a:r>
            <a:r>
              <a:rPr lang="tr-TR" sz="1800" dirty="0" err="1"/>
              <a:t>ledlerin</a:t>
            </a:r>
            <a:r>
              <a:rPr lang="tr-TR" sz="1800" dirty="0"/>
              <a:t> yanma sırası ayarlanır.</a:t>
            </a:r>
          </a:p>
          <a:p>
            <a:pPr lvl="3"/>
            <a:endParaRPr lang="tr-TR" sz="1600" b="1" dirty="0"/>
          </a:p>
          <a:p>
            <a:pPr lvl="2"/>
            <a:endParaRPr lang="tr-TR" sz="1800" b="1" dirty="0"/>
          </a:p>
          <a:p>
            <a:pPr marL="1371600" lvl="3" indent="0">
              <a:buNone/>
            </a:pPr>
            <a:endParaRPr lang="tr-TR" sz="1800" dirty="0"/>
          </a:p>
          <a:p>
            <a:pPr lvl="3"/>
            <a:endParaRPr lang="tr-TR" sz="18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35567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sz="4000" dirty="0" err="1"/>
              <a:t>Modlar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942415" y="1524000"/>
            <a:ext cx="6591985" cy="5105400"/>
          </a:xfrm>
        </p:spPr>
        <p:txBody>
          <a:bodyPr>
            <a:normAutofit fontScale="70000" lnSpcReduction="20000"/>
          </a:bodyPr>
          <a:lstStyle/>
          <a:p>
            <a:r>
              <a:rPr lang="tr-TR" sz="3000" b="1" dirty="0"/>
              <a:t>Dikdörtgen Çizme </a:t>
            </a:r>
            <a:r>
              <a:rPr lang="tr-TR" sz="3000" b="1" dirty="0" err="1"/>
              <a:t>Modu</a:t>
            </a:r>
            <a:endParaRPr lang="tr-TR" sz="3000" b="1" dirty="0"/>
          </a:p>
          <a:p>
            <a:pPr lvl="1"/>
            <a:r>
              <a:rPr lang="tr-TR" sz="2400" i="1" dirty="0"/>
              <a:t> Top </a:t>
            </a:r>
            <a:r>
              <a:rPr lang="tr-TR" sz="2400" i="1" dirty="0" err="1"/>
              <a:t>touchscreen</a:t>
            </a:r>
            <a:r>
              <a:rPr lang="tr-TR" sz="2400" i="1" dirty="0"/>
              <a:t> üzerinde dikdörtgen çizer</a:t>
            </a:r>
          </a:p>
          <a:p>
            <a:pPr lvl="1"/>
            <a:endParaRPr lang="tr-TR" sz="2400" i="1" dirty="0"/>
          </a:p>
          <a:p>
            <a:r>
              <a:rPr lang="tr-TR" sz="3000" b="1" dirty="0"/>
              <a:t>Daire Çizme </a:t>
            </a:r>
            <a:r>
              <a:rPr lang="tr-TR" sz="3000" b="1" dirty="0" err="1"/>
              <a:t>Modu</a:t>
            </a:r>
            <a:endParaRPr lang="tr-TR" sz="3000" b="1" dirty="0"/>
          </a:p>
          <a:p>
            <a:pPr lvl="1"/>
            <a:r>
              <a:rPr lang="tr-TR" sz="2400" i="1" dirty="0"/>
              <a:t> Top merkez noktasının etrafında daire çizer</a:t>
            </a:r>
          </a:p>
          <a:p>
            <a:pPr lvl="1"/>
            <a:endParaRPr lang="tr-TR" sz="2400" b="1" dirty="0"/>
          </a:p>
          <a:p>
            <a:r>
              <a:rPr lang="tr-TR" sz="3000" b="1" dirty="0"/>
              <a:t>Şekil Çizme </a:t>
            </a:r>
            <a:r>
              <a:rPr lang="tr-TR" sz="3000" b="1" dirty="0" err="1"/>
              <a:t>Modu</a:t>
            </a:r>
            <a:endParaRPr lang="tr-TR" sz="3000" b="1" dirty="0"/>
          </a:p>
          <a:p>
            <a:pPr lvl="1"/>
            <a:r>
              <a:rPr lang="tr-TR" sz="2400" i="1" dirty="0"/>
              <a:t>Önce </a:t>
            </a:r>
            <a:r>
              <a:rPr lang="tr-TR" sz="2400" i="1" dirty="0" err="1"/>
              <a:t>touchscreende</a:t>
            </a:r>
            <a:r>
              <a:rPr lang="tr-TR" sz="2400" i="1" dirty="0"/>
              <a:t> üzerinde şekil çizilir.</a:t>
            </a:r>
          </a:p>
          <a:p>
            <a:pPr lvl="1"/>
            <a:endParaRPr lang="tr-TR" sz="2400" i="1" dirty="0"/>
          </a:p>
          <a:p>
            <a:pPr lvl="1"/>
            <a:r>
              <a:rPr lang="tr-TR" sz="2400" i="1" dirty="0"/>
              <a:t>Top çizilen şekli dolaşır.</a:t>
            </a:r>
          </a:p>
          <a:p>
            <a:r>
              <a:rPr lang="tr-TR" sz="3000" b="1" dirty="0"/>
              <a:t>Oyun </a:t>
            </a:r>
            <a:r>
              <a:rPr lang="tr-TR" sz="3000" b="1" dirty="0" err="1"/>
              <a:t>Modu</a:t>
            </a:r>
            <a:endParaRPr lang="tr-TR" sz="3000" b="1" dirty="0"/>
          </a:p>
          <a:p>
            <a:pPr lvl="1"/>
            <a:r>
              <a:rPr lang="tr-TR" sz="2400" i="1" dirty="0"/>
              <a:t>3 şerit </a:t>
            </a:r>
            <a:r>
              <a:rPr lang="tr-TR" sz="2400" i="1" dirty="0" err="1"/>
              <a:t>led</a:t>
            </a:r>
            <a:r>
              <a:rPr lang="tr-TR" sz="2400" i="1" dirty="0"/>
              <a:t> mermi temsil eder.</a:t>
            </a:r>
          </a:p>
          <a:p>
            <a:pPr lvl="1"/>
            <a:r>
              <a:rPr lang="tr-TR" sz="2400" i="1" dirty="0"/>
              <a:t>Top kumanda ile hareket ettirilir.</a:t>
            </a:r>
          </a:p>
          <a:p>
            <a:pPr lvl="1"/>
            <a:r>
              <a:rPr lang="tr-TR" sz="2400" i="1" dirty="0"/>
              <a:t>Top mermiden kaçırılmaya çalışılır.</a:t>
            </a:r>
          </a:p>
          <a:p>
            <a:endParaRPr lang="tr-TR" b="1" dirty="0"/>
          </a:p>
          <a:p>
            <a:pPr lvl="1"/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788685404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291</TotalTime>
  <Words>242</Words>
  <Application>Microsoft Office PowerPoint</Application>
  <PresentationFormat>Ekran Gösterisi (4:3)</PresentationFormat>
  <Paragraphs>111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Duman</vt:lpstr>
      <vt:lpstr>    Ball On Plate</vt:lpstr>
      <vt:lpstr>PowerPoint Sunusu</vt:lpstr>
      <vt:lpstr>   DONANIM</vt:lpstr>
      <vt:lpstr>PowerPoint Sunusu</vt:lpstr>
      <vt:lpstr>YAZILIM</vt:lpstr>
      <vt:lpstr>   Akış Diagramı</vt:lpstr>
      <vt:lpstr>PowerPoint Sunusu</vt:lpstr>
      <vt:lpstr>PowerPoint Sunusu</vt:lpstr>
      <vt:lpstr>Modlar</vt:lpstr>
      <vt:lpstr>3 BOYUTLU MODELLEME</vt:lpstr>
      <vt:lpstr>Hata Grafiği </vt:lpstr>
      <vt:lpstr> DONANIM RESMİ</vt:lpstr>
      <vt:lpstr> SİMÜLASYON RESMİ</vt:lpstr>
      <vt:lpstr>     Grup 3 </vt:lpstr>
      <vt:lpstr>TEŞEKKÜRLER!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 On Plate</dc:title>
  <dc:creator>deniz babat</dc:creator>
  <cp:lastModifiedBy>deniz babat</cp:lastModifiedBy>
  <cp:revision>34</cp:revision>
  <dcterms:created xsi:type="dcterms:W3CDTF">2006-08-16T00:00:00Z</dcterms:created>
  <dcterms:modified xsi:type="dcterms:W3CDTF">2016-12-23T03:51:08Z</dcterms:modified>
</cp:coreProperties>
</file>