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80" r:id="rId3"/>
    <p:sldId id="290" r:id="rId4"/>
    <p:sldId id="281" r:id="rId5"/>
    <p:sldId id="294" r:id="rId6"/>
    <p:sldId id="295" r:id="rId7"/>
    <p:sldId id="283" r:id="rId8"/>
    <p:sldId id="292" r:id="rId9"/>
    <p:sldId id="293" r:id="rId10"/>
    <p:sldId id="296"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81FC74-6E1F-46B6-A650-B2A025C62BBA}">
          <p14:sldIdLst>
            <p14:sldId id="278"/>
            <p14:sldId id="280"/>
            <p14:sldId id="290"/>
            <p14:sldId id="281"/>
            <p14:sldId id="294"/>
            <p14:sldId id="295"/>
            <p14:sldId id="283"/>
            <p14:sldId id="292"/>
            <p14:sldId id="293"/>
            <p14:sldId id="296"/>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D3F9F-4F18-4A16-93C7-EA84A384EB86}" type="doc">
      <dgm:prSet loTypeId="urn:microsoft.com/office/officeart/2005/8/layout/default" loCatId="list" qsTypeId="urn:microsoft.com/office/officeart/2005/8/quickstyle/simple2" qsCatId="simple" csTypeId="urn:microsoft.com/office/officeart/2005/8/colors/accent6_1" csCatId="accent6" phldr="1"/>
      <dgm:spPr/>
      <dgm:t>
        <a:bodyPr/>
        <a:lstStyle/>
        <a:p>
          <a:endParaRPr lang="en-US"/>
        </a:p>
      </dgm:t>
    </dgm:pt>
    <dgm:pt modelId="{97C5661B-EBC2-4D6A-B4DA-28ED74C39711}">
      <dgm:prSet custT="1"/>
      <dgm:spPr/>
      <dgm:t>
        <a:bodyPr/>
        <a:lstStyle/>
        <a:p>
          <a:r>
            <a:rPr lang="en-US" sz="1800" b="1" i="0" dirty="0"/>
            <a:t>ML Algorithm</a:t>
          </a:r>
        </a:p>
        <a:p>
          <a:r>
            <a:rPr lang="en-US" sz="1800" b="0" i="0" dirty="0"/>
            <a:t> </a:t>
          </a:r>
          <a:r>
            <a:rPr lang="en-US" sz="1600" dirty="0"/>
            <a:t>Tr</a:t>
          </a:r>
          <a:r>
            <a:rPr lang="en-US" sz="1600" b="0" i="0" dirty="0"/>
            <a:t>ained on images of road conditions using image augmentation and the        R-CNN architecture.</a:t>
          </a:r>
          <a:endParaRPr lang="en-US" sz="1600" dirty="0"/>
        </a:p>
      </dgm:t>
    </dgm:pt>
    <dgm:pt modelId="{DEF92670-BD53-4C63-AD58-9071EE5FFEC6}" type="parTrans" cxnId="{6DD3FA69-3865-42E6-9EF6-00701D9DB1D6}">
      <dgm:prSet/>
      <dgm:spPr/>
      <dgm:t>
        <a:bodyPr/>
        <a:lstStyle/>
        <a:p>
          <a:endParaRPr lang="en-US"/>
        </a:p>
      </dgm:t>
    </dgm:pt>
    <dgm:pt modelId="{171005D1-C0E4-442A-905F-D6E57B96B117}" type="sibTrans" cxnId="{6DD3FA69-3865-42E6-9EF6-00701D9DB1D6}">
      <dgm:prSet/>
      <dgm:spPr/>
      <dgm:t>
        <a:bodyPr/>
        <a:lstStyle/>
        <a:p>
          <a:endParaRPr lang="en-US"/>
        </a:p>
      </dgm:t>
    </dgm:pt>
    <dgm:pt modelId="{79E6348F-7C23-46BB-B6C8-E4C59499FCBC}">
      <dgm:prSet custT="1"/>
      <dgm:spPr/>
      <dgm:t>
        <a:bodyPr/>
        <a:lstStyle/>
        <a:p>
          <a:r>
            <a:rPr lang="en-US" sz="1900" b="1" dirty="0"/>
            <a:t>Camera</a:t>
          </a:r>
        </a:p>
        <a:p>
          <a:r>
            <a:rPr lang="en-US" sz="1600" b="1" dirty="0"/>
            <a:t> </a:t>
          </a:r>
          <a:r>
            <a:rPr lang="en-US" sz="1600" dirty="0"/>
            <a:t>U</a:t>
          </a:r>
          <a:r>
            <a:rPr lang="en-US" sz="1600" b="0" i="0" dirty="0"/>
            <a:t>sed to capture images of the road conditions as the vehicle moves.</a:t>
          </a:r>
          <a:endParaRPr lang="en-US" sz="1600" dirty="0"/>
        </a:p>
      </dgm:t>
    </dgm:pt>
    <dgm:pt modelId="{0A3F0F0C-090E-42E4-9E34-769856BACAAE}" type="parTrans" cxnId="{672AC43B-2DD8-4080-82A0-E3D578615D26}">
      <dgm:prSet/>
      <dgm:spPr/>
      <dgm:t>
        <a:bodyPr/>
        <a:lstStyle/>
        <a:p>
          <a:endParaRPr lang="en-US"/>
        </a:p>
      </dgm:t>
    </dgm:pt>
    <dgm:pt modelId="{00F47063-6D99-4362-A461-C5DE47E154DF}" type="sibTrans" cxnId="{672AC43B-2DD8-4080-82A0-E3D578615D26}">
      <dgm:prSet/>
      <dgm:spPr/>
      <dgm:t>
        <a:bodyPr/>
        <a:lstStyle/>
        <a:p>
          <a:endParaRPr lang="en-US"/>
        </a:p>
      </dgm:t>
    </dgm:pt>
    <dgm:pt modelId="{A30F69E3-3945-4842-9A42-92CF7012F506}">
      <dgm:prSet custT="1"/>
      <dgm:spPr/>
      <dgm:t>
        <a:bodyPr/>
        <a:lstStyle/>
        <a:p>
          <a:r>
            <a:rPr lang="en-US" sz="1800" b="1"/>
            <a:t>3D Laser Scanner</a:t>
          </a:r>
        </a:p>
        <a:p>
          <a:r>
            <a:rPr lang="en-US" sz="1600" b="0" i="0"/>
            <a:t>Used to create a 3D model of any road issues that are detected.</a:t>
          </a:r>
          <a:endParaRPr lang="en-US" sz="1600" dirty="0"/>
        </a:p>
      </dgm:t>
    </dgm:pt>
    <dgm:pt modelId="{CEF96785-703F-478E-8BEE-8C13BC8F6D48}" type="parTrans" cxnId="{0B0A7744-D2B4-498E-B79D-792CABC0E2AF}">
      <dgm:prSet/>
      <dgm:spPr/>
      <dgm:t>
        <a:bodyPr/>
        <a:lstStyle/>
        <a:p>
          <a:endParaRPr lang="en-US"/>
        </a:p>
      </dgm:t>
    </dgm:pt>
    <dgm:pt modelId="{402DDD1C-4BF9-44A9-B250-5BA402581A0C}" type="sibTrans" cxnId="{0B0A7744-D2B4-498E-B79D-792CABC0E2AF}">
      <dgm:prSet/>
      <dgm:spPr/>
      <dgm:t>
        <a:bodyPr/>
        <a:lstStyle/>
        <a:p>
          <a:endParaRPr lang="en-US"/>
        </a:p>
      </dgm:t>
    </dgm:pt>
    <dgm:pt modelId="{A1CEFF46-27A7-4E3D-AF71-96AE8304FDF0}">
      <dgm:prSet custT="1"/>
      <dgm:spPr/>
      <dgm:t>
        <a:bodyPr/>
        <a:lstStyle/>
        <a:p>
          <a:r>
            <a:rPr lang="en-US" sz="1800" b="1"/>
            <a:t>Arduino</a:t>
          </a:r>
        </a:p>
        <a:p>
          <a:r>
            <a:rPr lang="en-US" sz="1600" b="1"/>
            <a:t> </a:t>
          </a:r>
          <a:r>
            <a:rPr lang="en-US" sz="1600" b="0" i="0"/>
            <a:t>Used to provide a connection for the working of various sensors.</a:t>
          </a:r>
          <a:endParaRPr lang="en-US" sz="1600" dirty="0"/>
        </a:p>
      </dgm:t>
    </dgm:pt>
    <dgm:pt modelId="{34EF43E8-7C2A-4550-957A-2ED08E329544}" type="parTrans" cxnId="{CBCF7E8C-26AE-4A32-88D3-F6E4146F8EAF}">
      <dgm:prSet/>
      <dgm:spPr/>
      <dgm:t>
        <a:bodyPr/>
        <a:lstStyle/>
        <a:p>
          <a:endParaRPr lang="en-US"/>
        </a:p>
      </dgm:t>
    </dgm:pt>
    <dgm:pt modelId="{B52BA84B-DA73-4FE8-829A-862B12FC7FA5}" type="sibTrans" cxnId="{CBCF7E8C-26AE-4A32-88D3-F6E4146F8EAF}">
      <dgm:prSet/>
      <dgm:spPr/>
      <dgm:t>
        <a:bodyPr/>
        <a:lstStyle/>
        <a:p>
          <a:endParaRPr lang="en-US"/>
        </a:p>
      </dgm:t>
    </dgm:pt>
    <dgm:pt modelId="{43C96034-7ADE-4855-B6D3-22B0EAA27A53}">
      <dgm:prSet custT="1"/>
      <dgm:spPr/>
      <dgm:t>
        <a:bodyPr/>
        <a:lstStyle/>
        <a:p>
          <a:r>
            <a:rPr lang="en-US" sz="1800" b="1" dirty="0"/>
            <a:t>GPS</a:t>
          </a:r>
        </a:p>
        <a:p>
          <a:r>
            <a:rPr lang="en-US" sz="1600" b="0" i="0" dirty="0"/>
            <a:t>Used to share the location of the potholes to the authorities along with the 3D model.</a:t>
          </a:r>
          <a:endParaRPr lang="en-US" sz="1600" dirty="0"/>
        </a:p>
      </dgm:t>
    </dgm:pt>
    <dgm:pt modelId="{FB67D919-8884-4F77-A984-A8711ADA6408}" type="parTrans" cxnId="{E5F169B3-B6E0-4B92-8B78-0E9F474E1643}">
      <dgm:prSet/>
      <dgm:spPr/>
      <dgm:t>
        <a:bodyPr/>
        <a:lstStyle/>
        <a:p>
          <a:endParaRPr lang="en-US"/>
        </a:p>
      </dgm:t>
    </dgm:pt>
    <dgm:pt modelId="{7C428D83-F20F-415F-8AF6-46ECA8360AB7}" type="sibTrans" cxnId="{E5F169B3-B6E0-4B92-8B78-0E9F474E1643}">
      <dgm:prSet/>
      <dgm:spPr/>
      <dgm:t>
        <a:bodyPr/>
        <a:lstStyle/>
        <a:p>
          <a:endParaRPr lang="en-US"/>
        </a:p>
      </dgm:t>
    </dgm:pt>
    <dgm:pt modelId="{3850B7A0-4BC1-41AF-9969-013BC4B04B9B}">
      <dgm:prSet custT="1"/>
      <dgm:spPr/>
      <dgm:t>
        <a:bodyPr/>
        <a:lstStyle/>
        <a:p>
          <a:r>
            <a:rPr lang="en-US" sz="1600" b="1" dirty="0"/>
            <a:t>System for transmitting data</a:t>
          </a:r>
        </a:p>
        <a:p>
          <a:r>
            <a:rPr lang="en-US" sz="1400" b="1" dirty="0"/>
            <a:t> </a:t>
          </a:r>
          <a:r>
            <a:rPr lang="en-US" sz="1600" b="0" i="0" dirty="0"/>
            <a:t>Used to transmit the 3D model and other data, to the authorities for further analysis and action</a:t>
          </a:r>
          <a:r>
            <a:rPr lang="en-US" sz="1400" b="0" i="0" dirty="0"/>
            <a:t>. </a:t>
          </a:r>
          <a:endParaRPr lang="en-US" sz="1400" dirty="0"/>
        </a:p>
      </dgm:t>
    </dgm:pt>
    <dgm:pt modelId="{90BC1F45-CA6F-443D-8C0C-C097C5E20341}" type="parTrans" cxnId="{2C29A759-374E-4409-9512-11D1FC37F7BD}">
      <dgm:prSet/>
      <dgm:spPr/>
      <dgm:t>
        <a:bodyPr/>
        <a:lstStyle/>
        <a:p>
          <a:endParaRPr lang="en-US"/>
        </a:p>
      </dgm:t>
    </dgm:pt>
    <dgm:pt modelId="{6A211AD7-0E2D-4877-8C70-F6DAF1DEDA2C}" type="sibTrans" cxnId="{2C29A759-374E-4409-9512-11D1FC37F7BD}">
      <dgm:prSet/>
      <dgm:spPr/>
      <dgm:t>
        <a:bodyPr/>
        <a:lstStyle/>
        <a:p>
          <a:endParaRPr lang="en-US"/>
        </a:p>
      </dgm:t>
    </dgm:pt>
    <dgm:pt modelId="{E915DD5D-9670-4740-977C-A071E2B68C55}">
      <dgm:prSet custT="1"/>
      <dgm:spPr/>
      <dgm:t>
        <a:bodyPr/>
        <a:lstStyle/>
        <a:p>
          <a:pPr algn="ctr">
            <a:buNone/>
          </a:pPr>
          <a:r>
            <a:rPr lang="en-US" sz="1800" b="1" dirty="0"/>
            <a:t>Other Sensors</a:t>
          </a:r>
        </a:p>
      </dgm:t>
    </dgm:pt>
    <dgm:pt modelId="{98D9FF24-7944-46F9-9477-2C0EAF7DF6B2}" type="parTrans" cxnId="{C3F60F5E-53B9-4419-BA5D-586C6C8EDF94}">
      <dgm:prSet/>
      <dgm:spPr/>
      <dgm:t>
        <a:bodyPr/>
        <a:lstStyle/>
        <a:p>
          <a:endParaRPr lang="en-IN"/>
        </a:p>
      </dgm:t>
    </dgm:pt>
    <dgm:pt modelId="{E8345CA2-6DA7-4241-89C6-81F69D682CDE}" type="sibTrans" cxnId="{C3F60F5E-53B9-4419-BA5D-586C6C8EDF94}">
      <dgm:prSet/>
      <dgm:spPr/>
      <dgm:t>
        <a:bodyPr/>
        <a:lstStyle/>
        <a:p>
          <a:endParaRPr lang="en-IN"/>
        </a:p>
      </dgm:t>
    </dgm:pt>
    <dgm:pt modelId="{956EFC7F-07B1-48AE-942B-C394FA6C2C35}">
      <dgm:prSet custT="1"/>
      <dgm:spPr/>
      <dgm:t>
        <a:bodyPr/>
        <a:lstStyle/>
        <a:p>
          <a:pPr algn="l">
            <a:buFont typeface="Wingdings" panose="05000000000000000000" pitchFamily="2" charset="2"/>
            <a:buChar char="Ø"/>
          </a:pPr>
          <a:r>
            <a:rPr lang="en-US" sz="1400" b="1" dirty="0"/>
            <a:t> Bolt Wi-Fi module : </a:t>
          </a:r>
          <a:r>
            <a:rPr lang="en-US" sz="1400" dirty="0"/>
            <a:t>Used to provide Wi-Fi connectivity and to transfer data along wireless Wi-Fi network.</a:t>
          </a:r>
        </a:p>
      </dgm:t>
    </dgm:pt>
    <dgm:pt modelId="{FC608FAA-A3C0-433E-824E-F633F0B144C3}" type="parTrans" cxnId="{F71E1E8B-2762-4105-83CC-29C86A83A68C}">
      <dgm:prSet/>
      <dgm:spPr/>
      <dgm:t>
        <a:bodyPr/>
        <a:lstStyle/>
        <a:p>
          <a:endParaRPr lang="en-IN"/>
        </a:p>
      </dgm:t>
    </dgm:pt>
    <dgm:pt modelId="{0754EAD7-A401-4AEB-A8FB-540D8EFFACAC}" type="sibTrans" cxnId="{F71E1E8B-2762-4105-83CC-29C86A83A68C}">
      <dgm:prSet/>
      <dgm:spPr/>
      <dgm:t>
        <a:bodyPr/>
        <a:lstStyle/>
        <a:p>
          <a:endParaRPr lang="en-IN"/>
        </a:p>
      </dgm:t>
    </dgm:pt>
    <dgm:pt modelId="{7F63B568-FD67-4E0A-AFAD-D84DB319D2FA}">
      <dgm:prSet custT="1"/>
      <dgm:spPr/>
      <dgm:t>
        <a:bodyPr/>
        <a:lstStyle/>
        <a:p>
          <a:pPr algn="l">
            <a:buFont typeface="Wingdings" panose="05000000000000000000" pitchFamily="2" charset="2"/>
            <a:buChar char="Ø"/>
          </a:pPr>
          <a:r>
            <a:rPr lang="en-US" sz="1400" b="1" i="0" dirty="0"/>
            <a:t> LCD </a:t>
          </a:r>
          <a:r>
            <a:rPr lang="en-US" sz="1400" b="0" i="0" dirty="0"/>
            <a:t>: Used to alert the driver about the upcoming road conditions.</a:t>
          </a:r>
          <a:endParaRPr lang="en-US" sz="1400" dirty="0"/>
        </a:p>
      </dgm:t>
    </dgm:pt>
    <dgm:pt modelId="{4D340BC1-0386-4302-B053-C240C7F1DE6D}" type="parTrans" cxnId="{1D792789-8D58-4838-8625-7431526876C6}">
      <dgm:prSet/>
      <dgm:spPr/>
      <dgm:t>
        <a:bodyPr/>
        <a:lstStyle/>
        <a:p>
          <a:endParaRPr lang="en-IN"/>
        </a:p>
      </dgm:t>
    </dgm:pt>
    <dgm:pt modelId="{B9F33550-10D8-41FE-9399-A3808A8FA94B}" type="sibTrans" cxnId="{1D792789-8D58-4838-8625-7431526876C6}">
      <dgm:prSet/>
      <dgm:spPr/>
      <dgm:t>
        <a:bodyPr/>
        <a:lstStyle/>
        <a:p>
          <a:endParaRPr lang="en-IN"/>
        </a:p>
      </dgm:t>
    </dgm:pt>
    <dgm:pt modelId="{3EE42547-1205-41B3-B58F-EECE44DBC7C0}" type="pres">
      <dgm:prSet presAssocID="{164D3F9F-4F18-4A16-93C7-EA84A384EB86}" presName="diagram" presStyleCnt="0">
        <dgm:presLayoutVars>
          <dgm:dir/>
          <dgm:resizeHandles val="exact"/>
        </dgm:presLayoutVars>
      </dgm:prSet>
      <dgm:spPr/>
    </dgm:pt>
    <dgm:pt modelId="{8672A2D7-3DFF-41B3-B1F4-245ED82D5B9A}" type="pres">
      <dgm:prSet presAssocID="{97C5661B-EBC2-4D6A-B4DA-28ED74C39711}" presName="node" presStyleLbl="node1" presStyleIdx="0" presStyleCnt="7" custScaleY="109186">
        <dgm:presLayoutVars>
          <dgm:bulletEnabled val="1"/>
        </dgm:presLayoutVars>
      </dgm:prSet>
      <dgm:spPr/>
    </dgm:pt>
    <dgm:pt modelId="{ABDC5F2A-5F6D-4F52-A52F-8A675A53D979}" type="pres">
      <dgm:prSet presAssocID="{171005D1-C0E4-442A-905F-D6E57B96B117}" presName="sibTrans" presStyleCnt="0"/>
      <dgm:spPr/>
    </dgm:pt>
    <dgm:pt modelId="{37AF1019-D1C1-4D0B-8F4A-A3EE2D614E0D}" type="pres">
      <dgm:prSet presAssocID="{79E6348F-7C23-46BB-B6C8-E4C59499FCBC}" presName="node" presStyleLbl="node1" presStyleIdx="1" presStyleCnt="7" custScaleY="109010">
        <dgm:presLayoutVars>
          <dgm:bulletEnabled val="1"/>
        </dgm:presLayoutVars>
      </dgm:prSet>
      <dgm:spPr/>
    </dgm:pt>
    <dgm:pt modelId="{9FA3C612-09ED-482B-AEBC-D7F882C5449B}" type="pres">
      <dgm:prSet presAssocID="{00F47063-6D99-4362-A461-C5DE47E154DF}" presName="sibTrans" presStyleCnt="0"/>
      <dgm:spPr/>
    </dgm:pt>
    <dgm:pt modelId="{557D1FF7-23ED-445C-83B8-33AC81E565AE}" type="pres">
      <dgm:prSet presAssocID="{A30F69E3-3945-4842-9A42-92CF7012F506}" presName="node" presStyleLbl="node1" presStyleIdx="2" presStyleCnt="7" custScaleY="107983">
        <dgm:presLayoutVars>
          <dgm:bulletEnabled val="1"/>
        </dgm:presLayoutVars>
      </dgm:prSet>
      <dgm:spPr/>
    </dgm:pt>
    <dgm:pt modelId="{53422997-0763-47AB-BE3A-ADD82C4D52B3}" type="pres">
      <dgm:prSet presAssocID="{402DDD1C-4BF9-44A9-B250-5BA402581A0C}" presName="sibTrans" presStyleCnt="0"/>
      <dgm:spPr/>
    </dgm:pt>
    <dgm:pt modelId="{C38ABBF6-FFFB-4D2A-99BF-E476F4266BFF}" type="pres">
      <dgm:prSet presAssocID="{A1CEFF46-27A7-4E3D-AF71-96AE8304FDF0}" presName="node" presStyleLbl="node1" presStyleIdx="3" presStyleCnt="7" custScaleY="110213">
        <dgm:presLayoutVars>
          <dgm:bulletEnabled val="1"/>
        </dgm:presLayoutVars>
      </dgm:prSet>
      <dgm:spPr/>
    </dgm:pt>
    <dgm:pt modelId="{E95300C8-5B8C-40AD-A384-AA5EDD217778}" type="pres">
      <dgm:prSet presAssocID="{B52BA84B-DA73-4FE8-829A-862B12FC7FA5}" presName="sibTrans" presStyleCnt="0"/>
      <dgm:spPr/>
    </dgm:pt>
    <dgm:pt modelId="{262D6BF1-2290-45C8-93D8-152EA98EFA61}" type="pres">
      <dgm:prSet presAssocID="{43C96034-7ADE-4855-B6D3-22B0EAA27A53}" presName="node" presStyleLbl="node1" presStyleIdx="4" presStyleCnt="7" custScaleY="146693">
        <dgm:presLayoutVars>
          <dgm:bulletEnabled val="1"/>
        </dgm:presLayoutVars>
      </dgm:prSet>
      <dgm:spPr/>
    </dgm:pt>
    <dgm:pt modelId="{DF2279A4-BBDF-4357-A38B-1EFB8C622DCE}" type="pres">
      <dgm:prSet presAssocID="{7C428D83-F20F-415F-8AF6-46ECA8360AB7}" presName="sibTrans" presStyleCnt="0"/>
      <dgm:spPr/>
    </dgm:pt>
    <dgm:pt modelId="{B1D8C167-F6CB-44E0-BFA5-9F2FFC524917}" type="pres">
      <dgm:prSet presAssocID="{E915DD5D-9670-4740-977C-A071E2B68C55}" presName="node" presStyleLbl="node1" presStyleIdx="5" presStyleCnt="7" custScaleY="144551">
        <dgm:presLayoutVars>
          <dgm:bulletEnabled val="1"/>
        </dgm:presLayoutVars>
      </dgm:prSet>
      <dgm:spPr/>
    </dgm:pt>
    <dgm:pt modelId="{633FD394-E32C-489A-8081-614D8497B716}" type="pres">
      <dgm:prSet presAssocID="{E8345CA2-6DA7-4241-89C6-81F69D682CDE}" presName="sibTrans" presStyleCnt="0"/>
      <dgm:spPr/>
    </dgm:pt>
    <dgm:pt modelId="{2D55882F-924B-4AFA-B51D-A0DC969694F5}" type="pres">
      <dgm:prSet presAssocID="{3850B7A0-4BC1-41AF-9969-013BC4B04B9B}" presName="node" presStyleLbl="node1" presStyleIdx="6" presStyleCnt="7" custScaleY="143082">
        <dgm:presLayoutVars>
          <dgm:bulletEnabled val="1"/>
        </dgm:presLayoutVars>
      </dgm:prSet>
      <dgm:spPr/>
    </dgm:pt>
  </dgm:ptLst>
  <dgm:cxnLst>
    <dgm:cxn modelId="{D3927C0E-510E-428B-A218-63C2258A6935}" type="presOf" srcId="{43C96034-7ADE-4855-B6D3-22B0EAA27A53}" destId="{262D6BF1-2290-45C8-93D8-152EA98EFA61}" srcOrd="0" destOrd="0" presId="urn:microsoft.com/office/officeart/2005/8/layout/default"/>
    <dgm:cxn modelId="{E03E7215-163B-4E8F-9BF4-32E3BA80781A}" type="presOf" srcId="{A1CEFF46-27A7-4E3D-AF71-96AE8304FDF0}" destId="{C38ABBF6-FFFB-4D2A-99BF-E476F4266BFF}" srcOrd="0" destOrd="0" presId="urn:microsoft.com/office/officeart/2005/8/layout/default"/>
    <dgm:cxn modelId="{672AC43B-2DD8-4080-82A0-E3D578615D26}" srcId="{164D3F9F-4F18-4A16-93C7-EA84A384EB86}" destId="{79E6348F-7C23-46BB-B6C8-E4C59499FCBC}" srcOrd="1" destOrd="0" parTransId="{0A3F0F0C-090E-42E4-9E34-769856BACAAE}" sibTransId="{00F47063-6D99-4362-A461-C5DE47E154DF}"/>
    <dgm:cxn modelId="{C3F60F5E-53B9-4419-BA5D-586C6C8EDF94}" srcId="{164D3F9F-4F18-4A16-93C7-EA84A384EB86}" destId="{E915DD5D-9670-4740-977C-A071E2B68C55}" srcOrd="5" destOrd="0" parTransId="{98D9FF24-7944-46F9-9477-2C0EAF7DF6B2}" sibTransId="{E8345CA2-6DA7-4241-89C6-81F69D682CDE}"/>
    <dgm:cxn modelId="{5FF51D41-9FA2-4AA6-BBDE-556EA7CDEDEF}" type="presOf" srcId="{E915DD5D-9670-4740-977C-A071E2B68C55}" destId="{B1D8C167-F6CB-44E0-BFA5-9F2FFC524917}" srcOrd="0" destOrd="0" presId="urn:microsoft.com/office/officeart/2005/8/layout/default"/>
    <dgm:cxn modelId="{0B0A7744-D2B4-498E-B79D-792CABC0E2AF}" srcId="{164D3F9F-4F18-4A16-93C7-EA84A384EB86}" destId="{A30F69E3-3945-4842-9A42-92CF7012F506}" srcOrd="2" destOrd="0" parTransId="{CEF96785-703F-478E-8BEE-8C13BC8F6D48}" sibTransId="{402DDD1C-4BF9-44A9-B250-5BA402581A0C}"/>
    <dgm:cxn modelId="{6DD3FA69-3865-42E6-9EF6-00701D9DB1D6}" srcId="{164D3F9F-4F18-4A16-93C7-EA84A384EB86}" destId="{97C5661B-EBC2-4D6A-B4DA-28ED74C39711}" srcOrd="0" destOrd="0" parTransId="{DEF92670-BD53-4C63-AD58-9071EE5FFEC6}" sibTransId="{171005D1-C0E4-442A-905F-D6E57B96B117}"/>
    <dgm:cxn modelId="{7AC59A57-76FB-4142-BC35-BFD4683603F0}" type="presOf" srcId="{3850B7A0-4BC1-41AF-9969-013BC4B04B9B}" destId="{2D55882F-924B-4AFA-B51D-A0DC969694F5}" srcOrd="0" destOrd="0" presId="urn:microsoft.com/office/officeart/2005/8/layout/default"/>
    <dgm:cxn modelId="{2C29A759-374E-4409-9512-11D1FC37F7BD}" srcId="{164D3F9F-4F18-4A16-93C7-EA84A384EB86}" destId="{3850B7A0-4BC1-41AF-9969-013BC4B04B9B}" srcOrd="6" destOrd="0" parTransId="{90BC1F45-CA6F-443D-8C0C-C097C5E20341}" sibTransId="{6A211AD7-0E2D-4877-8C70-F6DAF1DEDA2C}"/>
    <dgm:cxn modelId="{C1797682-46C8-44C3-8340-0DE1D075BC6A}" type="presOf" srcId="{79E6348F-7C23-46BB-B6C8-E4C59499FCBC}" destId="{37AF1019-D1C1-4D0B-8F4A-A3EE2D614E0D}" srcOrd="0" destOrd="0" presId="urn:microsoft.com/office/officeart/2005/8/layout/default"/>
    <dgm:cxn modelId="{1D792789-8D58-4838-8625-7431526876C6}" srcId="{E915DD5D-9670-4740-977C-A071E2B68C55}" destId="{7F63B568-FD67-4E0A-AFAD-D84DB319D2FA}" srcOrd="1" destOrd="0" parTransId="{4D340BC1-0386-4302-B053-C240C7F1DE6D}" sibTransId="{B9F33550-10D8-41FE-9399-A3808A8FA94B}"/>
    <dgm:cxn modelId="{F71E1E8B-2762-4105-83CC-29C86A83A68C}" srcId="{E915DD5D-9670-4740-977C-A071E2B68C55}" destId="{956EFC7F-07B1-48AE-942B-C394FA6C2C35}" srcOrd="0" destOrd="0" parTransId="{FC608FAA-A3C0-433E-824E-F633F0B144C3}" sibTransId="{0754EAD7-A401-4AEB-A8FB-540D8EFFACAC}"/>
    <dgm:cxn modelId="{CBCF7E8C-26AE-4A32-88D3-F6E4146F8EAF}" srcId="{164D3F9F-4F18-4A16-93C7-EA84A384EB86}" destId="{A1CEFF46-27A7-4E3D-AF71-96AE8304FDF0}" srcOrd="3" destOrd="0" parTransId="{34EF43E8-7C2A-4550-957A-2ED08E329544}" sibTransId="{B52BA84B-DA73-4FE8-829A-862B12FC7FA5}"/>
    <dgm:cxn modelId="{9AB6E59A-E756-4C40-9297-BC98BC17D6FF}" type="presOf" srcId="{7F63B568-FD67-4E0A-AFAD-D84DB319D2FA}" destId="{B1D8C167-F6CB-44E0-BFA5-9F2FFC524917}" srcOrd="0" destOrd="2" presId="urn:microsoft.com/office/officeart/2005/8/layout/default"/>
    <dgm:cxn modelId="{1D0DE9AB-6491-4C56-8881-763C95DFB513}" type="presOf" srcId="{97C5661B-EBC2-4D6A-B4DA-28ED74C39711}" destId="{8672A2D7-3DFF-41B3-B1F4-245ED82D5B9A}" srcOrd="0" destOrd="0" presId="urn:microsoft.com/office/officeart/2005/8/layout/default"/>
    <dgm:cxn modelId="{E5F169B3-B6E0-4B92-8B78-0E9F474E1643}" srcId="{164D3F9F-4F18-4A16-93C7-EA84A384EB86}" destId="{43C96034-7ADE-4855-B6D3-22B0EAA27A53}" srcOrd="4" destOrd="0" parTransId="{FB67D919-8884-4F77-A984-A8711ADA6408}" sibTransId="{7C428D83-F20F-415F-8AF6-46ECA8360AB7}"/>
    <dgm:cxn modelId="{C25AFDD3-EF86-4667-8BCA-7F907091A87F}" type="presOf" srcId="{956EFC7F-07B1-48AE-942B-C394FA6C2C35}" destId="{B1D8C167-F6CB-44E0-BFA5-9F2FFC524917}" srcOrd="0" destOrd="1" presId="urn:microsoft.com/office/officeart/2005/8/layout/default"/>
    <dgm:cxn modelId="{954FB4DA-4D57-496D-962C-20CEBDC802BC}" type="presOf" srcId="{A30F69E3-3945-4842-9A42-92CF7012F506}" destId="{557D1FF7-23ED-445C-83B8-33AC81E565AE}" srcOrd="0" destOrd="0" presId="urn:microsoft.com/office/officeart/2005/8/layout/default"/>
    <dgm:cxn modelId="{CDBCD7E9-6E7B-4D69-AF3D-5D28113EB1E3}" type="presOf" srcId="{164D3F9F-4F18-4A16-93C7-EA84A384EB86}" destId="{3EE42547-1205-41B3-B58F-EECE44DBC7C0}" srcOrd="0" destOrd="0" presId="urn:microsoft.com/office/officeart/2005/8/layout/default"/>
    <dgm:cxn modelId="{07BA341A-C07C-4FAF-B78E-01B1C98306A6}" type="presParOf" srcId="{3EE42547-1205-41B3-B58F-EECE44DBC7C0}" destId="{8672A2D7-3DFF-41B3-B1F4-245ED82D5B9A}" srcOrd="0" destOrd="0" presId="urn:microsoft.com/office/officeart/2005/8/layout/default"/>
    <dgm:cxn modelId="{1298190B-D182-41B8-9A3A-D25DD993F284}" type="presParOf" srcId="{3EE42547-1205-41B3-B58F-EECE44DBC7C0}" destId="{ABDC5F2A-5F6D-4F52-A52F-8A675A53D979}" srcOrd="1" destOrd="0" presId="urn:microsoft.com/office/officeart/2005/8/layout/default"/>
    <dgm:cxn modelId="{DDBA651D-50E1-4A9E-9EE9-1F7F45E664B0}" type="presParOf" srcId="{3EE42547-1205-41B3-B58F-EECE44DBC7C0}" destId="{37AF1019-D1C1-4D0B-8F4A-A3EE2D614E0D}" srcOrd="2" destOrd="0" presId="urn:microsoft.com/office/officeart/2005/8/layout/default"/>
    <dgm:cxn modelId="{65F24D19-8B25-47D1-91C6-052A3AECF2D8}" type="presParOf" srcId="{3EE42547-1205-41B3-B58F-EECE44DBC7C0}" destId="{9FA3C612-09ED-482B-AEBC-D7F882C5449B}" srcOrd="3" destOrd="0" presId="urn:microsoft.com/office/officeart/2005/8/layout/default"/>
    <dgm:cxn modelId="{1850045B-F46F-4C22-B635-06B92E4695AE}" type="presParOf" srcId="{3EE42547-1205-41B3-B58F-EECE44DBC7C0}" destId="{557D1FF7-23ED-445C-83B8-33AC81E565AE}" srcOrd="4" destOrd="0" presId="urn:microsoft.com/office/officeart/2005/8/layout/default"/>
    <dgm:cxn modelId="{B2B3D0A3-A084-4011-A607-8192B8B6EB5D}" type="presParOf" srcId="{3EE42547-1205-41B3-B58F-EECE44DBC7C0}" destId="{53422997-0763-47AB-BE3A-ADD82C4D52B3}" srcOrd="5" destOrd="0" presId="urn:microsoft.com/office/officeart/2005/8/layout/default"/>
    <dgm:cxn modelId="{08B1E11A-BB65-491C-97C8-919F942E2C75}" type="presParOf" srcId="{3EE42547-1205-41B3-B58F-EECE44DBC7C0}" destId="{C38ABBF6-FFFB-4D2A-99BF-E476F4266BFF}" srcOrd="6" destOrd="0" presId="urn:microsoft.com/office/officeart/2005/8/layout/default"/>
    <dgm:cxn modelId="{91B1DBD7-CF19-4B9A-B4AC-6B05C591B010}" type="presParOf" srcId="{3EE42547-1205-41B3-B58F-EECE44DBC7C0}" destId="{E95300C8-5B8C-40AD-A384-AA5EDD217778}" srcOrd="7" destOrd="0" presId="urn:microsoft.com/office/officeart/2005/8/layout/default"/>
    <dgm:cxn modelId="{066FDEB5-3914-4069-83AA-E3E943B07DAC}" type="presParOf" srcId="{3EE42547-1205-41B3-B58F-EECE44DBC7C0}" destId="{262D6BF1-2290-45C8-93D8-152EA98EFA61}" srcOrd="8" destOrd="0" presId="urn:microsoft.com/office/officeart/2005/8/layout/default"/>
    <dgm:cxn modelId="{C750B79A-D75A-4BA8-98E7-A9D0BAFA1FDE}" type="presParOf" srcId="{3EE42547-1205-41B3-B58F-EECE44DBC7C0}" destId="{DF2279A4-BBDF-4357-A38B-1EFB8C622DCE}" srcOrd="9" destOrd="0" presId="urn:microsoft.com/office/officeart/2005/8/layout/default"/>
    <dgm:cxn modelId="{3A90015E-FE85-46EA-8363-A6A25FEA485C}" type="presParOf" srcId="{3EE42547-1205-41B3-B58F-EECE44DBC7C0}" destId="{B1D8C167-F6CB-44E0-BFA5-9F2FFC524917}" srcOrd="10" destOrd="0" presId="urn:microsoft.com/office/officeart/2005/8/layout/default"/>
    <dgm:cxn modelId="{6BAA7420-7139-4C6A-82C5-9795C9880A49}" type="presParOf" srcId="{3EE42547-1205-41B3-B58F-EECE44DBC7C0}" destId="{633FD394-E32C-489A-8081-614D8497B716}" srcOrd="11" destOrd="0" presId="urn:microsoft.com/office/officeart/2005/8/layout/default"/>
    <dgm:cxn modelId="{319D2352-E577-4735-BDBC-169CBF463675}" type="presParOf" srcId="{3EE42547-1205-41B3-B58F-EECE44DBC7C0}" destId="{2D55882F-924B-4AFA-B51D-A0DC969694F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063DE4-6F70-453C-812D-DA181075D117}" type="doc">
      <dgm:prSet loTypeId="urn:microsoft.com/office/officeart/2005/8/layout/process5" loCatId="process" qsTypeId="urn:microsoft.com/office/officeart/2005/8/quickstyle/simple5" qsCatId="simple" csTypeId="urn:microsoft.com/office/officeart/2005/8/colors/colorful2" csCatId="colorful" phldr="1"/>
      <dgm:spPr/>
      <dgm:t>
        <a:bodyPr/>
        <a:lstStyle/>
        <a:p>
          <a:endParaRPr lang="en-IN"/>
        </a:p>
      </dgm:t>
    </dgm:pt>
    <dgm:pt modelId="{64C6308C-1C11-4734-B539-E1083CBE7A19}">
      <dgm:prSet phldrT="[Text]" custT="1"/>
      <dgm:spPr>
        <a:ln>
          <a:solidFill>
            <a:schemeClr val="tx1"/>
          </a:solidFill>
        </a:ln>
      </dgm:spPr>
      <dgm:t>
        <a:bodyPr/>
        <a:lstStyle/>
        <a:p>
          <a:r>
            <a:rPr lang="en-US" sz="1600" dirty="0">
              <a:solidFill>
                <a:schemeClr val="tx1"/>
              </a:solidFill>
            </a:rPr>
            <a:t>The camera captures the road condition and passes it to the ML model.</a:t>
          </a:r>
          <a:endParaRPr lang="en-IN" sz="1600" dirty="0">
            <a:solidFill>
              <a:schemeClr val="tx1"/>
            </a:solidFill>
          </a:endParaRPr>
        </a:p>
      </dgm:t>
    </dgm:pt>
    <dgm:pt modelId="{3342DB32-D476-4864-8259-2422159F7101}" type="parTrans" cxnId="{35B48BF1-FB0A-422A-AA32-04DB34E202A1}">
      <dgm:prSet/>
      <dgm:spPr/>
      <dgm:t>
        <a:bodyPr/>
        <a:lstStyle/>
        <a:p>
          <a:endParaRPr lang="en-IN"/>
        </a:p>
      </dgm:t>
    </dgm:pt>
    <dgm:pt modelId="{B03C25A1-7200-4FB1-94B7-61EF681FD42B}" type="sibTrans" cxnId="{35B48BF1-FB0A-422A-AA32-04DB34E202A1}">
      <dgm:prSet/>
      <dgm:spPr/>
      <dgm:t>
        <a:bodyPr/>
        <a:lstStyle/>
        <a:p>
          <a:endParaRPr lang="en-IN"/>
        </a:p>
      </dgm:t>
    </dgm:pt>
    <dgm:pt modelId="{A9D1BA91-39F3-42D2-B9E0-F3F31809D791}">
      <dgm:prSet phldrT="[Text]" custT="1"/>
      <dgm:spPr>
        <a:ln>
          <a:solidFill>
            <a:srgbClr val="002060"/>
          </a:solidFill>
        </a:ln>
      </dgm:spPr>
      <dgm:t>
        <a:bodyPr/>
        <a:lstStyle/>
        <a:p>
          <a:r>
            <a:rPr lang="en-US" sz="1600" dirty="0">
              <a:solidFill>
                <a:schemeClr val="tx1"/>
              </a:solidFill>
            </a:rPr>
            <a:t>The ML model detects whether there is a pothole or not.</a:t>
          </a:r>
          <a:endParaRPr lang="en-IN" sz="1600" dirty="0">
            <a:solidFill>
              <a:schemeClr val="tx1"/>
            </a:solidFill>
          </a:endParaRPr>
        </a:p>
      </dgm:t>
    </dgm:pt>
    <dgm:pt modelId="{A833E645-E094-47F1-8CB8-2A00C959675A}" type="parTrans" cxnId="{1BE345EF-FAB5-45B2-8665-BB5E8D8380D6}">
      <dgm:prSet/>
      <dgm:spPr/>
      <dgm:t>
        <a:bodyPr/>
        <a:lstStyle/>
        <a:p>
          <a:endParaRPr lang="en-IN"/>
        </a:p>
      </dgm:t>
    </dgm:pt>
    <dgm:pt modelId="{BBFB37D2-2534-493F-B0B4-D833A37270F2}" type="sibTrans" cxnId="{1BE345EF-FAB5-45B2-8665-BB5E8D8380D6}">
      <dgm:prSet/>
      <dgm:spPr/>
      <dgm:t>
        <a:bodyPr/>
        <a:lstStyle/>
        <a:p>
          <a:endParaRPr lang="en-IN"/>
        </a:p>
      </dgm:t>
    </dgm:pt>
    <dgm:pt modelId="{B8F33ADF-CFCE-49EB-BABD-5DDB4AA4605F}">
      <dgm:prSet phldrT="[Text]" custT="1"/>
      <dgm:spPr>
        <a:ln>
          <a:solidFill>
            <a:schemeClr val="tx1"/>
          </a:solidFill>
        </a:ln>
      </dgm:spPr>
      <dgm:t>
        <a:bodyPr/>
        <a:lstStyle/>
        <a:p>
          <a:r>
            <a:rPr lang="en-US" sz="1600" dirty="0">
              <a:solidFill>
                <a:schemeClr val="tx1"/>
              </a:solidFill>
            </a:rPr>
            <a:t>This information is transferred to the Arduino through serial ports.</a:t>
          </a:r>
          <a:endParaRPr lang="en-IN" sz="1600" dirty="0">
            <a:solidFill>
              <a:schemeClr val="tx1"/>
            </a:solidFill>
          </a:endParaRPr>
        </a:p>
      </dgm:t>
    </dgm:pt>
    <dgm:pt modelId="{C648FC08-AE7A-4E7F-B54B-B8D29D2F72B4}" type="parTrans" cxnId="{22F4730F-14E4-46C0-9BDB-6BBE0BDF1133}">
      <dgm:prSet/>
      <dgm:spPr/>
      <dgm:t>
        <a:bodyPr/>
        <a:lstStyle/>
        <a:p>
          <a:endParaRPr lang="en-IN"/>
        </a:p>
      </dgm:t>
    </dgm:pt>
    <dgm:pt modelId="{2EC848CE-4EAE-477A-B660-F71251C8E1A3}" type="sibTrans" cxnId="{22F4730F-14E4-46C0-9BDB-6BBE0BDF1133}">
      <dgm:prSet/>
      <dgm:spPr/>
      <dgm:t>
        <a:bodyPr/>
        <a:lstStyle/>
        <a:p>
          <a:endParaRPr lang="en-IN"/>
        </a:p>
      </dgm:t>
    </dgm:pt>
    <dgm:pt modelId="{B64C3707-473E-4BFA-9EB2-5BBF5FE2394C}">
      <dgm:prSet phldrT="[Text]" custT="1"/>
      <dgm:spPr>
        <a:ln>
          <a:solidFill>
            <a:schemeClr val="tx1"/>
          </a:solidFill>
        </a:ln>
      </dgm:spPr>
      <dgm:t>
        <a:bodyPr/>
        <a:lstStyle/>
        <a:p>
          <a:r>
            <a:rPr lang="en-US" sz="1600" dirty="0">
              <a:solidFill>
                <a:schemeClr val="tx1"/>
              </a:solidFill>
              <a:latin typeface="Sabon Next LT (Body)"/>
              <a:cs typeface="Times New Roman" panose="02020603050405020304" pitchFamily="18" charset="0"/>
            </a:rPr>
            <a:t>The Arduino then triggers the 3D laser scanner and sensors such as GPS and LCD.</a:t>
          </a:r>
          <a:endParaRPr lang="en-IN" sz="1600" dirty="0">
            <a:solidFill>
              <a:schemeClr val="tx1"/>
            </a:solidFill>
            <a:latin typeface="Sabon Next LT (Body)"/>
          </a:endParaRPr>
        </a:p>
      </dgm:t>
    </dgm:pt>
    <dgm:pt modelId="{EA09691E-065E-45B5-95F6-EA5D86702FD9}" type="parTrans" cxnId="{942BAC66-46C2-4DD8-BF1A-EE72164937CE}">
      <dgm:prSet/>
      <dgm:spPr/>
      <dgm:t>
        <a:bodyPr/>
        <a:lstStyle/>
        <a:p>
          <a:endParaRPr lang="en-IN"/>
        </a:p>
      </dgm:t>
    </dgm:pt>
    <dgm:pt modelId="{45409B05-1A37-4394-B735-933DD74B704B}" type="sibTrans" cxnId="{942BAC66-46C2-4DD8-BF1A-EE72164937CE}">
      <dgm:prSet/>
      <dgm:spPr/>
      <dgm:t>
        <a:bodyPr/>
        <a:lstStyle/>
        <a:p>
          <a:endParaRPr lang="en-IN"/>
        </a:p>
      </dgm:t>
    </dgm:pt>
    <dgm:pt modelId="{4C363C5E-F945-45DE-B334-6881B82E1929}">
      <dgm:prSet phldrT="[Text]" custT="1"/>
      <dgm:spPr>
        <a:ln>
          <a:solidFill>
            <a:schemeClr val="tx1"/>
          </a:solidFill>
        </a:ln>
      </dgm:spPr>
      <dgm:t>
        <a:bodyPr/>
        <a:lstStyle/>
        <a:p>
          <a:pPr>
            <a:buFont typeface="Arial" panose="020B0604020202020204" pitchFamily="34" charset="0"/>
            <a:buChar char="•"/>
          </a:pPr>
          <a:r>
            <a:rPr lang="en-US" sz="1400" dirty="0">
              <a:solidFill>
                <a:schemeClr val="tx1"/>
              </a:solidFill>
              <a:latin typeface="Sabon Next LT (Body)"/>
              <a:cs typeface="Times New Roman" panose="02020603050405020304" pitchFamily="18" charset="0"/>
            </a:rPr>
            <a:t>The 3D model of the pothole along with its geo-location will be sent to another device through serial ports and Bolt Wi-Fi module.</a:t>
          </a:r>
          <a:endParaRPr lang="en-IN" sz="1400" dirty="0">
            <a:solidFill>
              <a:schemeClr val="tx1"/>
            </a:solidFill>
            <a:latin typeface="Sabon Next LT (Body)"/>
          </a:endParaRPr>
        </a:p>
      </dgm:t>
    </dgm:pt>
    <dgm:pt modelId="{403D4BC2-703C-437F-813D-6FC575BB098C}" type="parTrans" cxnId="{FAE5B3F9-D41A-441B-9C56-89422AC57401}">
      <dgm:prSet/>
      <dgm:spPr/>
      <dgm:t>
        <a:bodyPr/>
        <a:lstStyle/>
        <a:p>
          <a:endParaRPr lang="en-IN"/>
        </a:p>
      </dgm:t>
    </dgm:pt>
    <dgm:pt modelId="{D6530849-982B-4200-8E84-FA9E21FB825F}" type="sibTrans" cxnId="{FAE5B3F9-D41A-441B-9C56-89422AC57401}">
      <dgm:prSet/>
      <dgm:spPr/>
      <dgm:t>
        <a:bodyPr/>
        <a:lstStyle/>
        <a:p>
          <a:endParaRPr lang="en-IN"/>
        </a:p>
      </dgm:t>
    </dgm:pt>
    <dgm:pt modelId="{6EC75AB6-7CAC-494D-B941-D602425391D6}">
      <dgm:prSet phldrT="[Text]" custT="1"/>
      <dgm:spPr>
        <a:ln>
          <a:solidFill>
            <a:schemeClr val="tx1"/>
          </a:solidFill>
        </a:ln>
      </dgm:spPr>
      <dgm:t>
        <a:bodyPr/>
        <a:lstStyle/>
        <a:p>
          <a:r>
            <a:rPr lang="en-US" sz="1600" kern="1200" dirty="0">
              <a:solidFill>
                <a:schemeClr val="tx1"/>
              </a:solidFill>
              <a:latin typeface="Sabon Next LT (Body)"/>
              <a:ea typeface="+mn-ea"/>
              <a:cs typeface="Times New Roman" panose="02020603050405020304" pitchFamily="18" charset="0"/>
            </a:rPr>
            <a:t>The second device which is linked to the cloud,  will store the received data in cloud server. </a:t>
          </a:r>
          <a:endParaRPr lang="en-IN" sz="1600" kern="1200" dirty="0">
            <a:solidFill>
              <a:schemeClr val="tx1"/>
            </a:solidFill>
            <a:latin typeface="Sabon Next LT (Body)"/>
            <a:ea typeface="+mn-ea"/>
            <a:cs typeface="Times New Roman" panose="02020603050405020304" pitchFamily="18" charset="0"/>
          </a:endParaRPr>
        </a:p>
      </dgm:t>
    </dgm:pt>
    <dgm:pt modelId="{B2830F6A-6692-418C-A3E8-AA97B04D1396}" type="parTrans" cxnId="{02C5699D-7C67-4960-B99B-5B3329BD4626}">
      <dgm:prSet/>
      <dgm:spPr/>
      <dgm:t>
        <a:bodyPr/>
        <a:lstStyle/>
        <a:p>
          <a:endParaRPr lang="en-IN"/>
        </a:p>
      </dgm:t>
    </dgm:pt>
    <dgm:pt modelId="{48EAC2F1-33DE-45AE-99EC-FA9CCCD01739}" type="sibTrans" cxnId="{02C5699D-7C67-4960-B99B-5B3329BD4626}">
      <dgm:prSet/>
      <dgm:spPr/>
      <dgm:t>
        <a:bodyPr/>
        <a:lstStyle/>
        <a:p>
          <a:endParaRPr lang="en-IN"/>
        </a:p>
      </dgm:t>
    </dgm:pt>
    <dgm:pt modelId="{28AF1D52-9AA7-46A7-A4AB-B093FE2443F2}">
      <dgm:prSet phldrT="[Text]" custT="1"/>
      <dgm:spPr>
        <a:ln>
          <a:solidFill>
            <a:schemeClr val="tx1"/>
          </a:solidFill>
        </a:ln>
      </dgm:spPr>
      <dgm:t>
        <a:bodyPr/>
        <a:lstStyle/>
        <a:p>
          <a:r>
            <a:rPr lang="en-US" sz="1600" kern="1200" dirty="0">
              <a:solidFill>
                <a:schemeClr val="tx1"/>
              </a:solidFill>
              <a:latin typeface="Sabon Next LT (Body)"/>
              <a:ea typeface="+mn-ea"/>
              <a:cs typeface="Times New Roman" panose="02020603050405020304" pitchFamily="18" charset="0"/>
            </a:rPr>
            <a:t>A copy is sent to the authorities through cloud services such as email.</a:t>
          </a:r>
          <a:endParaRPr lang="en-IN" sz="1600" kern="1200" dirty="0">
            <a:solidFill>
              <a:schemeClr val="tx1"/>
            </a:solidFill>
            <a:latin typeface="Sabon Next LT (Body)"/>
            <a:ea typeface="+mn-ea"/>
            <a:cs typeface="Times New Roman" panose="02020603050405020304" pitchFamily="18" charset="0"/>
          </a:endParaRPr>
        </a:p>
      </dgm:t>
    </dgm:pt>
    <dgm:pt modelId="{1C00004E-4DD0-4616-9079-E0B9EB19D910}" type="parTrans" cxnId="{16C2F04B-6517-4D48-A22E-49DCD5E13F8E}">
      <dgm:prSet/>
      <dgm:spPr/>
      <dgm:t>
        <a:bodyPr/>
        <a:lstStyle/>
        <a:p>
          <a:endParaRPr lang="en-IN"/>
        </a:p>
      </dgm:t>
    </dgm:pt>
    <dgm:pt modelId="{9C865E3A-E341-4706-9D22-A20B71C76062}" type="sibTrans" cxnId="{16C2F04B-6517-4D48-A22E-49DCD5E13F8E}">
      <dgm:prSet/>
      <dgm:spPr/>
      <dgm:t>
        <a:bodyPr/>
        <a:lstStyle/>
        <a:p>
          <a:endParaRPr lang="en-IN"/>
        </a:p>
      </dgm:t>
    </dgm:pt>
    <dgm:pt modelId="{859554A9-FAA4-460A-AC45-F2B6126268F2}" type="pres">
      <dgm:prSet presAssocID="{D7063DE4-6F70-453C-812D-DA181075D117}" presName="diagram" presStyleCnt="0">
        <dgm:presLayoutVars>
          <dgm:dir/>
          <dgm:resizeHandles val="exact"/>
        </dgm:presLayoutVars>
      </dgm:prSet>
      <dgm:spPr/>
    </dgm:pt>
    <dgm:pt modelId="{70A97DD4-DA34-4BE1-A811-13BCCA8659B4}" type="pres">
      <dgm:prSet presAssocID="{64C6308C-1C11-4734-B539-E1083CBE7A19}" presName="node" presStyleLbl="node1" presStyleIdx="0" presStyleCnt="7">
        <dgm:presLayoutVars>
          <dgm:bulletEnabled val="1"/>
        </dgm:presLayoutVars>
      </dgm:prSet>
      <dgm:spPr/>
    </dgm:pt>
    <dgm:pt modelId="{D21D1B80-8A5E-48F8-8FBA-C37FC7A30B17}" type="pres">
      <dgm:prSet presAssocID="{B03C25A1-7200-4FB1-94B7-61EF681FD42B}" presName="sibTrans" presStyleLbl="sibTrans2D1" presStyleIdx="0" presStyleCnt="6"/>
      <dgm:spPr/>
    </dgm:pt>
    <dgm:pt modelId="{DBF4C078-D7AB-44C0-AE55-0086B7AC2376}" type="pres">
      <dgm:prSet presAssocID="{B03C25A1-7200-4FB1-94B7-61EF681FD42B}" presName="connectorText" presStyleLbl="sibTrans2D1" presStyleIdx="0" presStyleCnt="6"/>
      <dgm:spPr/>
    </dgm:pt>
    <dgm:pt modelId="{0BD510D0-0789-4675-B93C-3FEA405D97BD}" type="pres">
      <dgm:prSet presAssocID="{A9D1BA91-39F3-42D2-B9E0-F3F31809D791}" presName="node" presStyleLbl="node1" presStyleIdx="1" presStyleCnt="7">
        <dgm:presLayoutVars>
          <dgm:bulletEnabled val="1"/>
        </dgm:presLayoutVars>
      </dgm:prSet>
      <dgm:spPr/>
    </dgm:pt>
    <dgm:pt modelId="{6472D896-0653-413E-BC40-CE942A354D01}" type="pres">
      <dgm:prSet presAssocID="{BBFB37D2-2534-493F-B0B4-D833A37270F2}" presName="sibTrans" presStyleLbl="sibTrans2D1" presStyleIdx="1" presStyleCnt="6"/>
      <dgm:spPr/>
    </dgm:pt>
    <dgm:pt modelId="{2828790E-D792-4400-9B46-21F6B60EC8B5}" type="pres">
      <dgm:prSet presAssocID="{BBFB37D2-2534-493F-B0B4-D833A37270F2}" presName="connectorText" presStyleLbl="sibTrans2D1" presStyleIdx="1" presStyleCnt="6"/>
      <dgm:spPr/>
    </dgm:pt>
    <dgm:pt modelId="{9A9D79D8-1A8F-4AA9-B1E9-F409D49F377E}" type="pres">
      <dgm:prSet presAssocID="{B8F33ADF-CFCE-49EB-BABD-5DDB4AA4605F}" presName="node" presStyleLbl="node1" presStyleIdx="2" presStyleCnt="7">
        <dgm:presLayoutVars>
          <dgm:bulletEnabled val="1"/>
        </dgm:presLayoutVars>
      </dgm:prSet>
      <dgm:spPr/>
    </dgm:pt>
    <dgm:pt modelId="{FD0B567D-A4D0-4D3A-A6C1-0476AB35EDF2}" type="pres">
      <dgm:prSet presAssocID="{2EC848CE-4EAE-477A-B660-F71251C8E1A3}" presName="sibTrans" presStyleLbl="sibTrans2D1" presStyleIdx="2" presStyleCnt="6"/>
      <dgm:spPr/>
    </dgm:pt>
    <dgm:pt modelId="{C272388F-FF31-4605-8D67-E9C0BF82DC05}" type="pres">
      <dgm:prSet presAssocID="{2EC848CE-4EAE-477A-B660-F71251C8E1A3}" presName="connectorText" presStyleLbl="sibTrans2D1" presStyleIdx="2" presStyleCnt="6"/>
      <dgm:spPr/>
    </dgm:pt>
    <dgm:pt modelId="{8369D94D-1F12-4FF6-88F6-A576EC5D1D95}" type="pres">
      <dgm:prSet presAssocID="{B64C3707-473E-4BFA-9EB2-5BBF5FE2394C}" presName="node" presStyleLbl="node1" presStyleIdx="3" presStyleCnt="7">
        <dgm:presLayoutVars>
          <dgm:bulletEnabled val="1"/>
        </dgm:presLayoutVars>
      </dgm:prSet>
      <dgm:spPr/>
    </dgm:pt>
    <dgm:pt modelId="{C31D72E6-25C8-4EEC-BF7F-BF895EDD4A75}" type="pres">
      <dgm:prSet presAssocID="{45409B05-1A37-4394-B735-933DD74B704B}" presName="sibTrans" presStyleLbl="sibTrans2D1" presStyleIdx="3" presStyleCnt="6"/>
      <dgm:spPr/>
    </dgm:pt>
    <dgm:pt modelId="{9C882616-D6A8-44DC-8A9B-B1A76E1A14AC}" type="pres">
      <dgm:prSet presAssocID="{45409B05-1A37-4394-B735-933DD74B704B}" presName="connectorText" presStyleLbl="sibTrans2D1" presStyleIdx="3" presStyleCnt="6"/>
      <dgm:spPr/>
    </dgm:pt>
    <dgm:pt modelId="{8FC560F7-92FD-4B78-8CC1-3FAFB6513A14}" type="pres">
      <dgm:prSet presAssocID="{4C363C5E-F945-45DE-B334-6881B82E1929}" presName="node" presStyleLbl="node1" presStyleIdx="4" presStyleCnt="7" custScaleY="126248">
        <dgm:presLayoutVars>
          <dgm:bulletEnabled val="1"/>
        </dgm:presLayoutVars>
      </dgm:prSet>
      <dgm:spPr/>
    </dgm:pt>
    <dgm:pt modelId="{7AFF9CF9-5E78-41C4-B796-11CB771838B7}" type="pres">
      <dgm:prSet presAssocID="{D6530849-982B-4200-8E84-FA9E21FB825F}" presName="sibTrans" presStyleLbl="sibTrans2D1" presStyleIdx="4" presStyleCnt="6"/>
      <dgm:spPr/>
    </dgm:pt>
    <dgm:pt modelId="{3C4716F0-D93D-497F-8A83-AA65584ACDB8}" type="pres">
      <dgm:prSet presAssocID="{D6530849-982B-4200-8E84-FA9E21FB825F}" presName="connectorText" presStyleLbl="sibTrans2D1" presStyleIdx="4" presStyleCnt="6"/>
      <dgm:spPr/>
    </dgm:pt>
    <dgm:pt modelId="{BE0CF9C4-2722-4911-BC83-6F474D2290AA}" type="pres">
      <dgm:prSet presAssocID="{6EC75AB6-7CAC-494D-B941-D602425391D6}" presName="node" presStyleLbl="node1" presStyleIdx="5" presStyleCnt="7" custScaleY="112661">
        <dgm:presLayoutVars>
          <dgm:bulletEnabled val="1"/>
        </dgm:presLayoutVars>
      </dgm:prSet>
      <dgm:spPr/>
    </dgm:pt>
    <dgm:pt modelId="{D845F2AB-CBF2-4FF8-A362-DD7A0D564C90}" type="pres">
      <dgm:prSet presAssocID="{48EAC2F1-33DE-45AE-99EC-FA9CCCD01739}" presName="sibTrans" presStyleLbl="sibTrans2D1" presStyleIdx="5" presStyleCnt="6"/>
      <dgm:spPr/>
    </dgm:pt>
    <dgm:pt modelId="{F36CDEF8-D2B2-4DFF-B9B9-BAFEC93C5466}" type="pres">
      <dgm:prSet presAssocID="{48EAC2F1-33DE-45AE-99EC-FA9CCCD01739}" presName="connectorText" presStyleLbl="sibTrans2D1" presStyleIdx="5" presStyleCnt="6"/>
      <dgm:spPr/>
    </dgm:pt>
    <dgm:pt modelId="{3D8797A9-2A7C-4E93-82AB-468D06DD8358}" type="pres">
      <dgm:prSet presAssocID="{28AF1D52-9AA7-46A7-A4AB-B093FE2443F2}" presName="node" presStyleLbl="node1" presStyleIdx="6" presStyleCnt="7" custScaleY="116953">
        <dgm:presLayoutVars>
          <dgm:bulletEnabled val="1"/>
        </dgm:presLayoutVars>
      </dgm:prSet>
      <dgm:spPr/>
    </dgm:pt>
  </dgm:ptLst>
  <dgm:cxnLst>
    <dgm:cxn modelId="{97C3D603-235F-4260-B10F-4B9E1B082E62}" type="presOf" srcId="{B8F33ADF-CFCE-49EB-BABD-5DDB4AA4605F}" destId="{9A9D79D8-1A8F-4AA9-B1E9-F409D49F377E}" srcOrd="0" destOrd="0" presId="urn:microsoft.com/office/officeart/2005/8/layout/process5"/>
    <dgm:cxn modelId="{AD5DBF08-EF1A-4072-B1D7-1CE5BFAF4C88}" type="presOf" srcId="{BBFB37D2-2534-493F-B0B4-D833A37270F2}" destId="{6472D896-0653-413E-BC40-CE942A354D01}" srcOrd="0" destOrd="0" presId="urn:microsoft.com/office/officeart/2005/8/layout/process5"/>
    <dgm:cxn modelId="{22F4730F-14E4-46C0-9BDB-6BBE0BDF1133}" srcId="{D7063DE4-6F70-453C-812D-DA181075D117}" destId="{B8F33ADF-CFCE-49EB-BABD-5DDB4AA4605F}" srcOrd="2" destOrd="0" parTransId="{C648FC08-AE7A-4E7F-B54B-B8D29D2F72B4}" sibTransId="{2EC848CE-4EAE-477A-B660-F71251C8E1A3}"/>
    <dgm:cxn modelId="{2286011A-7D88-4157-9FD7-DF21D3D44C82}" type="presOf" srcId="{D6530849-982B-4200-8E84-FA9E21FB825F}" destId="{3C4716F0-D93D-497F-8A83-AA65584ACDB8}" srcOrd="1" destOrd="0" presId="urn:microsoft.com/office/officeart/2005/8/layout/process5"/>
    <dgm:cxn modelId="{D27A0A1E-61C1-4CD1-AF68-8CB384305C0A}" type="presOf" srcId="{64C6308C-1C11-4734-B539-E1083CBE7A19}" destId="{70A97DD4-DA34-4BE1-A811-13BCCA8659B4}" srcOrd="0" destOrd="0" presId="urn:microsoft.com/office/officeart/2005/8/layout/process5"/>
    <dgm:cxn modelId="{B8B33D2A-749B-418D-9751-AD4DFF409E57}" type="presOf" srcId="{A9D1BA91-39F3-42D2-B9E0-F3F31809D791}" destId="{0BD510D0-0789-4675-B93C-3FEA405D97BD}" srcOrd="0" destOrd="0" presId="urn:microsoft.com/office/officeart/2005/8/layout/process5"/>
    <dgm:cxn modelId="{DE2E5D2D-93D8-431B-9FD7-90055D8751FF}" type="presOf" srcId="{2EC848CE-4EAE-477A-B660-F71251C8E1A3}" destId="{FD0B567D-A4D0-4D3A-A6C1-0476AB35EDF2}" srcOrd="0" destOrd="0" presId="urn:microsoft.com/office/officeart/2005/8/layout/process5"/>
    <dgm:cxn modelId="{36939239-E294-4D9C-B322-B1F3439957A6}" type="presOf" srcId="{45409B05-1A37-4394-B735-933DD74B704B}" destId="{C31D72E6-25C8-4EEC-BF7F-BF895EDD4A75}" srcOrd="0" destOrd="0" presId="urn:microsoft.com/office/officeart/2005/8/layout/process5"/>
    <dgm:cxn modelId="{DF83763A-A862-4C16-B972-57A1BD4E35AF}" type="presOf" srcId="{D7063DE4-6F70-453C-812D-DA181075D117}" destId="{859554A9-FAA4-460A-AC45-F2B6126268F2}" srcOrd="0" destOrd="0" presId="urn:microsoft.com/office/officeart/2005/8/layout/process5"/>
    <dgm:cxn modelId="{D717C33E-AE7A-4F8D-A778-51AA80D29C8D}" type="presOf" srcId="{2EC848CE-4EAE-477A-B660-F71251C8E1A3}" destId="{C272388F-FF31-4605-8D67-E9C0BF82DC05}" srcOrd="1" destOrd="0" presId="urn:microsoft.com/office/officeart/2005/8/layout/process5"/>
    <dgm:cxn modelId="{B9A64D5C-7C7B-4551-8E88-37FB4A8F6C18}" type="presOf" srcId="{45409B05-1A37-4394-B735-933DD74B704B}" destId="{9C882616-D6A8-44DC-8A9B-B1A76E1A14AC}" srcOrd="1" destOrd="0" presId="urn:microsoft.com/office/officeart/2005/8/layout/process5"/>
    <dgm:cxn modelId="{E445CC5C-8940-4030-8A1A-5958A913FC85}" type="presOf" srcId="{28AF1D52-9AA7-46A7-A4AB-B093FE2443F2}" destId="{3D8797A9-2A7C-4E93-82AB-468D06DD8358}" srcOrd="0" destOrd="0" presId="urn:microsoft.com/office/officeart/2005/8/layout/process5"/>
    <dgm:cxn modelId="{942BAC66-46C2-4DD8-BF1A-EE72164937CE}" srcId="{D7063DE4-6F70-453C-812D-DA181075D117}" destId="{B64C3707-473E-4BFA-9EB2-5BBF5FE2394C}" srcOrd="3" destOrd="0" parTransId="{EA09691E-065E-45B5-95F6-EA5D86702FD9}" sibTransId="{45409B05-1A37-4394-B735-933DD74B704B}"/>
    <dgm:cxn modelId="{262E0967-7DBD-48CE-B37D-EBE00168A591}" type="presOf" srcId="{6EC75AB6-7CAC-494D-B941-D602425391D6}" destId="{BE0CF9C4-2722-4911-BC83-6F474D2290AA}" srcOrd="0" destOrd="0" presId="urn:microsoft.com/office/officeart/2005/8/layout/process5"/>
    <dgm:cxn modelId="{16C2F04B-6517-4D48-A22E-49DCD5E13F8E}" srcId="{D7063DE4-6F70-453C-812D-DA181075D117}" destId="{28AF1D52-9AA7-46A7-A4AB-B093FE2443F2}" srcOrd="6" destOrd="0" parTransId="{1C00004E-4DD0-4616-9079-E0B9EB19D910}" sibTransId="{9C865E3A-E341-4706-9D22-A20B71C76062}"/>
    <dgm:cxn modelId="{7494AE92-4644-412F-8133-E2F885E9BAF6}" type="presOf" srcId="{48EAC2F1-33DE-45AE-99EC-FA9CCCD01739}" destId="{D845F2AB-CBF2-4FF8-A362-DD7A0D564C90}" srcOrd="0" destOrd="0" presId="urn:microsoft.com/office/officeart/2005/8/layout/process5"/>
    <dgm:cxn modelId="{02C5699D-7C67-4960-B99B-5B3329BD4626}" srcId="{D7063DE4-6F70-453C-812D-DA181075D117}" destId="{6EC75AB6-7CAC-494D-B941-D602425391D6}" srcOrd="5" destOrd="0" parTransId="{B2830F6A-6692-418C-A3E8-AA97B04D1396}" sibTransId="{48EAC2F1-33DE-45AE-99EC-FA9CCCD01739}"/>
    <dgm:cxn modelId="{99CFE5AC-2C26-480B-B66F-565031AE6D0D}" type="presOf" srcId="{48EAC2F1-33DE-45AE-99EC-FA9CCCD01739}" destId="{F36CDEF8-D2B2-4DFF-B9B9-BAFEC93C5466}" srcOrd="1" destOrd="0" presId="urn:microsoft.com/office/officeart/2005/8/layout/process5"/>
    <dgm:cxn modelId="{6AC2CDB7-D92D-403B-931E-970E9E6C629B}" type="presOf" srcId="{B64C3707-473E-4BFA-9EB2-5BBF5FE2394C}" destId="{8369D94D-1F12-4FF6-88F6-A576EC5D1D95}" srcOrd="0" destOrd="0" presId="urn:microsoft.com/office/officeart/2005/8/layout/process5"/>
    <dgm:cxn modelId="{09AC1FB8-3E0D-4302-85AD-653E21425F6C}" type="presOf" srcId="{B03C25A1-7200-4FB1-94B7-61EF681FD42B}" destId="{DBF4C078-D7AB-44C0-AE55-0086B7AC2376}" srcOrd="1" destOrd="0" presId="urn:microsoft.com/office/officeart/2005/8/layout/process5"/>
    <dgm:cxn modelId="{DFEE90C2-BFCB-4A85-96C0-BC33216325F4}" type="presOf" srcId="{BBFB37D2-2534-493F-B0B4-D833A37270F2}" destId="{2828790E-D792-4400-9B46-21F6B60EC8B5}" srcOrd="1" destOrd="0" presId="urn:microsoft.com/office/officeart/2005/8/layout/process5"/>
    <dgm:cxn modelId="{3DEA6DC6-E7F4-4EB5-B1C3-CB629BD8AE02}" type="presOf" srcId="{D6530849-982B-4200-8E84-FA9E21FB825F}" destId="{7AFF9CF9-5E78-41C4-B796-11CB771838B7}" srcOrd="0" destOrd="0" presId="urn:microsoft.com/office/officeart/2005/8/layout/process5"/>
    <dgm:cxn modelId="{47CDA9CB-364F-4C72-A47C-220DB4830233}" type="presOf" srcId="{4C363C5E-F945-45DE-B334-6881B82E1929}" destId="{8FC560F7-92FD-4B78-8CC1-3FAFB6513A14}" srcOrd="0" destOrd="0" presId="urn:microsoft.com/office/officeart/2005/8/layout/process5"/>
    <dgm:cxn modelId="{C21578E0-92FF-4BE5-B650-22E8C8AB32E1}" type="presOf" srcId="{B03C25A1-7200-4FB1-94B7-61EF681FD42B}" destId="{D21D1B80-8A5E-48F8-8FBA-C37FC7A30B17}" srcOrd="0" destOrd="0" presId="urn:microsoft.com/office/officeart/2005/8/layout/process5"/>
    <dgm:cxn modelId="{1BE345EF-FAB5-45B2-8665-BB5E8D8380D6}" srcId="{D7063DE4-6F70-453C-812D-DA181075D117}" destId="{A9D1BA91-39F3-42D2-B9E0-F3F31809D791}" srcOrd="1" destOrd="0" parTransId="{A833E645-E094-47F1-8CB8-2A00C959675A}" sibTransId="{BBFB37D2-2534-493F-B0B4-D833A37270F2}"/>
    <dgm:cxn modelId="{35B48BF1-FB0A-422A-AA32-04DB34E202A1}" srcId="{D7063DE4-6F70-453C-812D-DA181075D117}" destId="{64C6308C-1C11-4734-B539-E1083CBE7A19}" srcOrd="0" destOrd="0" parTransId="{3342DB32-D476-4864-8259-2422159F7101}" sibTransId="{B03C25A1-7200-4FB1-94B7-61EF681FD42B}"/>
    <dgm:cxn modelId="{FAE5B3F9-D41A-441B-9C56-89422AC57401}" srcId="{D7063DE4-6F70-453C-812D-DA181075D117}" destId="{4C363C5E-F945-45DE-B334-6881B82E1929}" srcOrd="4" destOrd="0" parTransId="{403D4BC2-703C-437F-813D-6FC575BB098C}" sibTransId="{D6530849-982B-4200-8E84-FA9E21FB825F}"/>
    <dgm:cxn modelId="{78C5212A-F1DC-4D9B-A0B2-E284BE923096}" type="presParOf" srcId="{859554A9-FAA4-460A-AC45-F2B6126268F2}" destId="{70A97DD4-DA34-4BE1-A811-13BCCA8659B4}" srcOrd="0" destOrd="0" presId="urn:microsoft.com/office/officeart/2005/8/layout/process5"/>
    <dgm:cxn modelId="{E1511D3E-794A-47FD-AF81-96EEE102FAF4}" type="presParOf" srcId="{859554A9-FAA4-460A-AC45-F2B6126268F2}" destId="{D21D1B80-8A5E-48F8-8FBA-C37FC7A30B17}" srcOrd="1" destOrd="0" presId="urn:microsoft.com/office/officeart/2005/8/layout/process5"/>
    <dgm:cxn modelId="{7B79EF7E-0671-4092-8A0F-1DCDD5AE7FE3}" type="presParOf" srcId="{D21D1B80-8A5E-48F8-8FBA-C37FC7A30B17}" destId="{DBF4C078-D7AB-44C0-AE55-0086B7AC2376}" srcOrd="0" destOrd="0" presId="urn:microsoft.com/office/officeart/2005/8/layout/process5"/>
    <dgm:cxn modelId="{08BD8397-DAE5-4C0E-9F1E-0257086841C5}" type="presParOf" srcId="{859554A9-FAA4-460A-AC45-F2B6126268F2}" destId="{0BD510D0-0789-4675-B93C-3FEA405D97BD}" srcOrd="2" destOrd="0" presId="urn:microsoft.com/office/officeart/2005/8/layout/process5"/>
    <dgm:cxn modelId="{4A6F8971-5C04-47C1-9C86-7AE4F9FB9F47}" type="presParOf" srcId="{859554A9-FAA4-460A-AC45-F2B6126268F2}" destId="{6472D896-0653-413E-BC40-CE942A354D01}" srcOrd="3" destOrd="0" presId="urn:microsoft.com/office/officeart/2005/8/layout/process5"/>
    <dgm:cxn modelId="{5497BCAD-BEF5-4CB9-9988-B605EDB99309}" type="presParOf" srcId="{6472D896-0653-413E-BC40-CE942A354D01}" destId="{2828790E-D792-4400-9B46-21F6B60EC8B5}" srcOrd="0" destOrd="0" presId="urn:microsoft.com/office/officeart/2005/8/layout/process5"/>
    <dgm:cxn modelId="{1D1E5674-BE32-4B97-813C-C8414D8B8670}" type="presParOf" srcId="{859554A9-FAA4-460A-AC45-F2B6126268F2}" destId="{9A9D79D8-1A8F-4AA9-B1E9-F409D49F377E}" srcOrd="4" destOrd="0" presId="urn:microsoft.com/office/officeart/2005/8/layout/process5"/>
    <dgm:cxn modelId="{0FF111A3-749F-47B7-901A-8C62D634F696}" type="presParOf" srcId="{859554A9-FAA4-460A-AC45-F2B6126268F2}" destId="{FD0B567D-A4D0-4D3A-A6C1-0476AB35EDF2}" srcOrd="5" destOrd="0" presId="urn:microsoft.com/office/officeart/2005/8/layout/process5"/>
    <dgm:cxn modelId="{3983A363-9D96-43A1-B9B0-224C78FA11C7}" type="presParOf" srcId="{FD0B567D-A4D0-4D3A-A6C1-0476AB35EDF2}" destId="{C272388F-FF31-4605-8D67-E9C0BF82DC05}" srcOrd="0" destOrd="0" presId="urn:microsoft.com/office/officeart/2005/8/layout/process5"/>
    <dgm:cxn modelId="{0431A84F-C039-43C8-A215-EE8E274C93DC}" type="presParOf" srcId="{859554A9-FAA4-460A-AC45-F2B6126268F2}" destId="{8369D94D-1F12-4FF6-88F6-A576EC5D1D95}" srcOrd="6" destOrd="0" presId="urn:microsoft.com/office/officeart/2005/8/layout/process5"/>
    <dgm:cxn modelId="{E37B768D-5300-43CA-8803-B1039400E420}" type="presParOf" srcId="{859554A9-FAA4-460A-AC45-F2B6126268F2}" destId="{C31D72E6-25C8-4EEC-BF7F-BF895EDD4A75}" srcOrd="7" destOrd="0" presId="urn:microsoft.com/office/officeart/2005/8/layout/process5"/>
    <dgm:cxn modelId="{FA2C8E21-0169-4D89-9348-62961F6575C0}" type="presParOf" srcId="{C31D72E6-25C8-4EEC-BF7F-BF895EDD4A75}" destId="{9C882616-D6A8-44DC-8A9B-B1A76E1A14AC}" srcOrd="0" destOrd="0" presId="urn:microsoft.com/office/officeart/2005/8/layout/process5"/>
    <dgm:cxn modelId="{486E4528-9D04-45A2-A2FF-917ED97EECD7}" type="presParOf" srcId="{859554A9-FAA4-460A-AC45-F2B6126268F2}" destId="{8FC560F7-92FD-4B78-8CC1-3FAFB6513A14}" srcOrd="8" destOrd="0" presId="urn:microsoft.com/office/officeart/2005/8/layout/process5"/>
    <dgm:cxn modelId="{54E38454-DF6D-4C1F-B121-92CCAE44A531}" type="presParOf" srcId="{859554A9-FAA4-460A-AC45-F2B6126268F2}" destId="{7AFF9CF9-5E78-41C4-B796-11CB771838B7}" srcOrd="9" destOrd="0" presId="urn:microsoft.com/office/officeart/2005/8/layout/process5"/>
    <dgm:cxn modelId="{4B077FA7-8BEA-4B43-8EED-3306CA444D9A}" type="presParOf" srcId="{7AFF9CF9-5E78-41C4-B796-11CB771838B7}" destId="{3C4716F0-D93D-497F-8A83-AA65584ACDB8}" srcOrd="0" destOrd="0" presId="urn:microsoft.com/office/officeart/2005/8/layout/process5"/>
    <dgm:cxn modelId="{54A152FB-DF5C-453A-AD3A-BAE4547B962D}" type="presParOf" srcId="{859554A9-FAA4-460A-AC45-F2B6126268F2}" destId="{BE0CF9C4-2722-4911-BC83-6F474D2290AA}" srcOrd="10" destOrd="0" presId="urn:microsoft.com/office/officeart/2005/8/layout/process5"/>
    <dgm:cxn modelId="{0AA7C35B-A6F0-4CB5-8138-EA8EDA70FA12}" type="presParOf" srcId="{859554A9-FAA4-460A-AC45-F2B6126268F2}" destId="{D845F2AB-CBF2-4FF8-A362-DD7A0D564C90}" srcOrd="11" destOrd="0" presId="urn:microsoft.com/office/officeart/2005/8/layout/process5"/>
    <dgm:cxn modelId="{58BB22AA-0AB5-484A-9E3C-19E9BAEE6E3B}" type="presParOf" srcId="{D845F2AB-CBF2-4FF8-A362-DD7A0D564C90}" destId="{F36CDEF8-D2B2-4DFF-B9B9-BAFEC93C5466}" srcOrd="0" destOrd="0" presId="urn:microsoft.com/office/officeart/2005/8/layout/process5"/>
    <dgm:cxn modelId="{535AFA17-304D-4C45-8C2B-324D6EAED16C}" type="presParOf" srcId="{859554A9-FAA4-460A-AC45-F2B6126268F2}" destId="{3D8797A9-2A7C-4E93-82AB-468D06DD8358}"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2A2D7-3DFF-41B3-B1F4-245ED82D5B9A}">
      <dsp:nvSpPr>
        <dsp:cNvPr id="0" name=""/>
        <dsp:cNvSpPr/>
      </dsp:nvSpPr>
      <dsp:spPr>
        <a:xfrm>
          <a:off x="3257" y="104381"/>
          <a:ext cx="2584322" cy="1693031"/>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ML Algorithm</a:t>
          </a:r>
        </a:p>
        <a:p>
          <a:pPr marL="0" lvl="0" indent="0" algn="ctr" defTabSz="800100">
            <a:lnSpc>
              <a:spcPct val="90000"/>
            </a:lnSpc>
            <a:spcBef>
              <a:spcPct val="0"/>
            </a:spcBef>
            <a:spcAft>
              <a:spcPct val="35000"/>
            </a:spcAft>
            <a:buNone/>
          </a:pPr>
          <a:r>
            <a:rPr lang="en-US" sz="1800" b="0" i="0" kern="1200" dirty="0"/>
            <a:t> </a:t>
          </a:r>
          <a:r>
            <a:rPr lang="en-US" sz="1600" kern="1200" dirty="0"/>
            <a:t>Tr</a:t>
          </a:r>
          <a:r>
            <a:rPr lang="en-US" sz="1600" b="0" i="0" kern="1200" dirty="0"/>
            <a:t>ained on images of road conditions using image augmentation and the        R-CNN architecture.</a:t>
          </a:r>
          <a:endParaRPr lang="en-US" sz="1600" kern="1200" dirty="0"/>
        </a:p>
      </dsp:txBody>
      <dsp:txXfrm>
        <a:off x="3257" y="104381"/>
        <a:ext cx="2584322" cy="1693031"/>
      </dsp:txXfrm>
    </dsp:sp>
    <dsp:sp modelId="{37AF1019-D1C1-4D0B-8F4A-A3EE2D614E0D}">
      <dsp:nvSpPr>
        <dsp:cNvPr id="0" name=""/>
        <dsp:cNvSpPr/>
      </dsp:nvSpPr>
      <dsp:spPr>
        <a:xfrm>
          <a:off x="2846012" y="105746"/>
          <a:ext cx="2584322" cy="1690302"/>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Camera</a:t>
          </a:r>
        </a:p>
        <a:p>
          <a:pPr marL="0" lvl="0" indent="0" algn="ctr" defTabSz="844550">
            <a:lnSpc>
              <a:spcPct val="90000"/>
            </a:lnSpc>
            <a:spcBef>
              <a:spcPct val="0"/>
            </a:spcBef>
            <a:spcAft>
              <a:spcPct val="35000"/>
            </a:spcAft>
            <a:buNone/>
          </a:pPr>
          <a:r>
            <a:rPr lang="en-US" sz="1600" b="1" kern="1200" dirty="0"/>
            <a:t> </a:t>
          </a:r>
          <a:r>
            <a:rPr lang="en-US" sz="1600" kern="1200" dirty="0"/>
            <a:t>U</a:t>
          </a:r>
          <a:r>
            <a:rPr lang="en-US" sz="1600" b="0" i="0" kern="1200" dirty="0"/>
            <a:t>sed to capture images of the road conditions as the vehicle moves.</a:t>
          </a:r>
          <a:endParaRPr lang="en-US" sz="1600" kern="1200" dirty="0"/>
        </a:p>
      </dsp:txBody>
      <dsp:txXfrm>
        <a:off x="2846012" y="105746"/>
        <a:ext cx="2584322" cy="1690302"/>
      </dsp:txXfrm>
    </dsp:sp>
    <dsp:sp modelId="{557D1FF7-23ED-445C-83B8-33AC81E565AE}">
      <dsp:nvSpPr>
        <dsp:cNvPr id="0" name=""/>
        <dsp:cNvSpPr/>
      </dsp:nvSpPr>
      <dsp:spPr>
        <a:xfrm>
          <a:off x="5688768" y="113708"/>
          <a:ext cx="2584322" cy="1674377"/>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3D Laser Scanner</a:t>
          </a:r>
        </a:p>
        <a:p>
          <a:pPr marL="0" lvl="0" indent="0" algn="ctr" defTabSz="800100">
            <a:lnSpc>
              <a:spcPct val="90000"/>
            </a:lnSpc>
            <a:spcBef>
              <a:spcPct val="0"/>
            </a:spcBef>
            <a:spcAft>
              <a:spcPct val="35000"/>
            </a:spcAft>
            <a:buNone/>
          </a:pPr>
          <a:r>
            <a:rPr lang="en-US" sz="1600" b="0" i="0" kern="1200"/>
            <a:t>Used to create a 3D model of any road issues that are detected.</a:t>
          </a:r>
          <a:endParaRPr lang="en-US" sz="1600" kern="1200" dirty="0"/>
        </a:p>
      </dsp:txBody>
      <dsp:txXfrm>
        <a:off x="5688768" y="113708"/>
        <a:ext cx="2584322" cy="1674377"/>
      </dsp:txXfrm>
    </dsp:sp>
    <dsp:sp modelId="{C38ABBF6-FFFB-4D2A-99BF-E476F4266BFF}">
      <dsp:nvSpPr>
        <dsp:cNvPr id="0" name=""/>
        <dsp:cNvSpPr/>
      </dsp:nvSpPr>
      <dsp:spPr>
        <a:xfrm>
          <a:off x="8531523" y="96419"/>
          <a:ext cx="2584322" cy="1708955"/>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Arduino</a:t>
          </a:r>
        </a:p>
        <a:p>
          <a:pPr marL="0" lvl="0" indent="0" algn="ctr" defTabSz="800100">
            <a:lnSpc>
              <a:spcPct val="90000"/>
            </a:lnSpc>
            <a:spcBef>
              <a:spcPct val="0"/>
            </a:spcBef>
            <a:spcAft>
              <a:spcPct val="35000"/>
            </a:spcAft>
            <a:buNone/>
          </a:pPr>
          <a:r>
            <a:rPr lang="en-US" sz="1600" b="1" kern="1200"/>
            <a:t> </a:t>
          </a:r>
          <a:r>
            <a:rPr lang="en-US" sz="1600" b="0" i="0" kern="1200"/>
            <a:t>Used to provide a connection for the working of various sensors.</a:t>
          </a:r>
          <a:endParaRPr lang="en-US" sz="1600" kern="1200" dirty="0"/>
        </a:p>
      </dsp:txBody>
      <dsp:txXfrm>
        <a:off x="8531523" y="96419"/>
        <a:ext cx="2584322" cy="1708955"/>
      </dsp:txXfrm>
    </dsp:sp>
    <dsp:sp modelId="{262D6BF1-2290-45C8-93D8-152EA98EFA61}">
      <dsp:nvSpPr>
        <dsp:cNvPr id="0" name=""/>
        <dsp:cNvSpPr/>
      </dsp:nvSpPr>
      <dsp:spPr>
        <a:xfrm>
          <a:off x="1424635" y="2063807"/>
          <a:ext cx="2584322" cy="2274612"/>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GPS</a:t>
          </a:r>
        </a:p>
        <a:p>
          <a:pPr marL="0" lvl="0" indent="0" algn="ctr" defTabSz="800100">
            <a:lnSpc>
              <a:spcPct val="90000"/>
            </a:lnSpc>
            <a:spcBef>
              <a:spcPct val="0"/>
            </a:spcBef>
            <a:spcAft>
              <a:spcPct val="35000"/>
            </a:spcAft>
            <a:buNone/>
          </a:pPr>
          <a:r>
            <a:rPr lang="en-US" sz="1600" b="0" i="0" kern="1200" dirty="0"/>
            <a:t>Used to share the location of the potholes to the authorities along with the 3D model.</a:t>
          </a:r>
          <a:endParaRPr lang="en-US" sz="1600" kern="1200" dirty="0"/>
        </a:p>
      </dsp:txBody>
      <dsp:txXfrm>
        <a:off x="1424635" y="2063807"/>
        <a:ext cx="2584322" cy="2274612"/>
      </dsp:txXfrm>
    </dsp:sp>
    <dsp:sp modelId="{B1D8C167-F6CB-44E0-BFA5-9F2FFC524917}">
      <dsp:nvSpPr>
        <dsp:cNvPr id="0" name=""/>
        <dsp:cNvSpPr/>
      </dsp:nvSpPr>
      <dsp:spPr>
        <a:xfrm>
          <a:off x="4267390" y="2080414"/>
          <a:ext cx="2584322" cy="2241398"/>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t>Other Sensors</a:t>
          </a:r>
        </a:p>
        <a:p>
          <a:pPr marL="114300" lvl="1" indent="-114300" algn="l" defTabSz="622300">
            <a:lnSpc>
              <a:spcPct val="90000"/>
            </a:lnSpc>
            <a:spcBef>
              <a:spcPct val="0"/>
            </a:spcBef>
            <a:spcAft>
              <a:spcPct val="15000"/>
            </a:spcAft>
            <a:buFont typeface="Wingdings" panose="05000000000000000000" pitchFamily="2" charset="2"/>
            <a:buChar char="Ø"/>
          </a:pPr>
          <a:r>
            <a:rPr lang="en-US" sz="1400" b="1" kern="1200" dirty="0"/>
            <a:t> Bolt Wi-Fi module : </a:t>
          </a:r>
          <a:r>
            <a:rPr lang="en-US" sz="1400" kern="1200" dirty="0"/>
            <a:t>Used to provide Wi-Fi connectivity and to transfer data along wireless Wi-Fi network.</a:t>
          </a:r>
        </a:p>
        <a:p>
          <a:pPr marL="114300" lvl="1" indent="-114300" algn="l" defTabSz="622300">
            <a:lnSpc>
              <a:spcPct val="90000"/>
            </a:lnSpc>
            <a:spcBef>
              <a:spcPct val="0"/>
            </a:spcBef>
            <a:spcAft>
              <a:spcPct val="15000"/>
            </a:spcAft>
            <a:buFont typeface="Wingdings" panose="05000000000000000000" pitchFamily="2" charset="2"/>
            <a:buChar char="Ø"/>
          </a:pPr>
          <a:r>
            <a:rPr lang="en-US" sz="1400" b="1" i="0" kern="1200" dirty="0"/>
            <a:t> LCD </a:t>
          </a:r>
          <a:r>
            <a:rPr lang="en-US" sz="1400" b="0" i="0" kern="1200" dirty="0"/>
            <a:t>: Used to alert the driver about the upcoming road conditions.</a:t>
          </a:r>
          <a:endParaRPr lang="en-US" sz="1400" kern="1200" dirty="0"/>
        </a:p>
      </dsp:txBody>
      <dsp:txXfrm>
        <a:off x="4267390" y="2080414"/>
        <a:ext cx="2584322" cy="2241398"/>
      </dsp:txXfrm>
    </dsp:sp>
    <dsp:sp modelId="{2D55882F-924B-4AFA-B51D-A0DC969694F5}">
      <dsp:nvSpPr>
        <dsp:cNvPr id="0" name=""/>
        <dsp:cNvSpPr/>
      </dsp:nvSpPr>
      <dsp:spPr>
        <a:xfrm>
          <a:off x="7110145" y="2091803"/>
          <a:ext cx="2584322" cy="2218620"/>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System for transmitting data</a:t>
          </a:r>
        </a:p>
        <a:p>
          <a:pPr marL="0" lvl="0" indent="0" algn="ctr" defTabSz="711200">
            <a:lnSpc>
              <a:spcPct val="90000"/>
            </a:lnSpc>
            <a:spcBef>
              <a:spcPct val="0"/>
            </a:spcBef>
            <a:spcAft>
              <a:spcPct val="35000"/>
            </a:spcAft>
            <a:buNone/>
          </a:pPr>
          <a:r>
            <a:rPr lang="en-US" sz="1400" b="1" kern="1200" dirty="0"/>
            <a:t> </a:t>
          </a:r>
          <a:r>
            <a:rPr lang="en-US" sz="1600" b="0" i="0" kern="1200" dirty="0"/>
            <a:t>Used to transmit the 3D model and other data, to the authorities for further analysis and action</a:t>
          </a:r>
          <a:r>
            <a:rPr lang="en-US" sz="1400" b="0" i="0" kern="1200" dirty="0"/>
            <a:t>. </a:t>
          </a:r>
          <a:endParaRPr lang="en-US" sz="1400" kern="1200" dirty="0"/>
        </a:p>
      </dsp:txBody>
      <dsp:txXfrm>
        <a:off x="7110145" y="2091803"/>
        <a:ext cx="2584322" cy="2218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97DD4-DA34-4BE1-A811-13BCCA8659B4}">
      <dsp:nvSpPr>
        <dsp:cNvPr id="0" name=""/>
        <dsp:cNvSpPr/>
      </dsp:nvSpPr>
      <dsp:spPr>
        <a:xfrm>
          <a:off x="4861" y="789017"/>
          <a:ext cx="2125617" cy="127537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solidFill>
            <a:schemeClr val="tx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The camera captures the road condition and passes it to the ML model.</a:t>
          </a:r>
          <a:endParaRPr lang="en-IN" sz="1600" kern="1200" dirty="0">
            <a:solidFill>
              <a:schemeClr val="tx1"/>
            </a:solidFill>
          </a:endParaRPr>
        </a:p>
      </dsp:txBody>
      <dsp:txXfrm>
        <a:off x="42215" y="826371"/>
        <a:ext cx="2050909" cy="1200662"/>
      </dsp:txXfrm>
    </dsp:sp>
    <dsp:sp modelId="{D21D1B80-8A5E-48F8-8FBA-C37FC7A30B17}">
      <dsp:nvSpPr>
        <dsp:cNvPr id="0" name=""/>
        <dsp:cNvSpPr/>
      </dsp:nvSpPr>
      <dsp:spPr>
        <a:xfrm>
          <a:off x="2317533" y="1163126"/>
          <a:ext cx="450630" cy="527153"/>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2317533" y="1268557"/>
        <a:ext cx="315441" cy="316291"/>
      </dsp:txXfrm>
    </dsp:sp>
    <dsp:sp modelId="{0BD510D0-0789-4675-B93C-3FEA405D97BD}">
      <dsp:nvSpPr>
        <dsp:cNvPr id="0" name=""/>
        <dsp:cNvSpPr/>
      </dsp:nvSpPr>
      <dsp:spPr>
        <a:xfrm>
          <a:off x="2980726" y="789017"/>
          <a:ext cx="2125617" cy="1275370"/>
        </a:xfrm>
        <a:prstGeom prst="roundRect">
          <a:avLst>
            <a:gd name="adj" fmla="val 10000"/>
          </a:avLst>
        </a:prstGeom>
        <a:gradFill rotWithShape="0">
          <a:gsLst>
            <a:gs pos="0">
              <a:schemeClr val="accent2">
                <a:hueOff val="2158073"/>
                <a:satOff val="334"/>
                <a:lumOff val="1307"/>
                <a:alphaOff val="0"/>
                <a:satMod val="103000"/>
                <a:lumMod val="102000"/>
                <a:tint val="94000"/>
              </a:schemeClr>
            </a:gs>
            <a:gs pos="50000">
              <a:schemeClr val="accent2">
                <a:hueOff val="2158073"/>
                <a:satOff val="334"/>
                <a:lumOff val="1307"/>
                <a:alphaOff val="0"/>
                <a:satMod val="110000"/>
                <a:lumMod val="100000"/>
                <a:shade val="100000"/>
              </a:schemeClr>
            </a:gs>
            <a:gs pos="100000">
              <a:schemeClr val="accent2">
                <a:hueOff val="2158073"/>
                <a:satOff val="334"/>
                <a:lumOff val="1307"/>
                <a:alphaOff val="0"/>
                <a:lumMod val="99000"/>
                <a:satMod val="120000"/>
                <a:shade val="78000"/>
              </a:schemeClr>
            </a:gs>
          </a:gsLst>
          <a:lin ang="5400000" scaled="0"/>
        </a:gradFill>
        <a:ln>
          <a:solidFill>
            <a:srgbClr val="00206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The ML model detects whether there is a pothole or not.</a:t>
          </a:r>
          <a:endParaRPr lang="en-IN" sz="1600" kern="1200" dirty="0">
            <a:solidFill>
              <a:schemeClr val="tx1"/>
            </a:solidFill>
          </a:endParaRPr>
        </a:p>
      </dsp:txBody>
      <dsp:txXfrm>
        <a:off x="3018080" y="826371"/>
        <a:ext cx="2050909" cy="1200662"/>
      </dsp:txXfrm>
    </dsp:sp>
    <dsp:sp modelId="{6472D896-0653-413E-BC40-CE942A354D01}">
      <dsp:nvSpPr>
        <dsp:cNvPr id="0" name=""/>
        <dsp:cNvSpPr/>
      </dsp:nvSpPr>
      <dsp:spPr>
        <a:xfrm>
          <a:off x="5293397" y="1163126"/>
          <a:ext cx="450630" cy="527153"/>
        </a:xfrm>
        <a:prstGeom prst="rightArrow">
          <a:avLst>
            <a:gd name="adj1" fmla="val 60000"/>
            <a:gd name="adj2" fmla="val 50000"/>
          </a:avLst>
        </a:prstGeom>
        <a:gradFill rotWithShape="0">
          <a:gsLst>
            <a:gs pos="0">
              <a:schemeClr val="accent2">
                <a:hueOff val="2589688"/>
                <a:satOff val="400"/>
                <a:lumOff val="1569"/>
                <a:alphaOff val="0"/>
                <a:satMod val="103000"/>
                <a:lumMod val="102000"/>
                <a:tint val="94000"/>
              </a:schemeClr>
            </a:gs>
            <a:gs pos="50000">
              <a:schemeClr val="accent2">
                <a:hueOff val="2589688"/>
                <a:satOff val="400"/>
                <a:lumOff val="1569"/>
                <a:alphaOff val="0"/>
                <a:satMod val="110000"/>
                <a:lumMod val="100000"/>
                <a:shade val="100000"/>
              </a:schemeClr>
            </a:gs>
            <a:gs pos="100000">
              <a:schemeClr val="accent2">
                <a:hueOff val="2589688"/>
                <a:satOff val="400"/>
                <a:lumOff val="156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293397" y="1268557"/>
        <a:ext cx="315441" cy="316291"/>
      </dsp:txXfrm>
    </dsp:sp>
    <dsp:sp modelId="{9A9D79D8-1A8F-4AA9-B1E9-F409D49F377E}">
      <dsp:nvSpPr>
        <dsp:cNvPr id="0" name=""/>
        <dsp:cNvSpPr/>
      </dsp:nvSpPr>
      <dsp:spPr>
        <a:xfrm>
          <a:off x="5956590" y="789017"/>
          <a:ext cx="2125617" cy="1275370"/>
        </a:xfrm>
        <a:prstGeom prst="roundRect">
          <a:avLst>
            <a:gd name="adj" fmla="val 10000"/>
          </a:avLst>
        </a:prstGeom>
        <a:gradFill rotWithShape="0">
          <a:gsLst>
            <a:gs pos="0">
              <a:schemeClr val="accent2">
                <a:hueOff val="4316146"/>
                <a:satOff val="667"/>
                <a:lumOff val="2615"/>
                <a:alphaOff val="0"/>
                <a:satMod val="103000"/>
                <a:lumMod val="102000"/>
                <a:tint val="94000"/>
              </a:schemeClr>
            </a:gs>
            <a:gs pos="50000">
              <a:schemeClr val="accent2">
                <a:hueOff val="4316146"/>
                <a:satOff val="667"/>
                <a:lumOff val="2615"/>
                <a:alphaOff val="0"/>
                <a:satMod val="110000"/>
                <a:lumMod val="100000"/>
                <a:shade val="100000"/>
              </a:schemeClr>
            </a:gs>
            <a:gs pos="100000">
              <a:schemeClr val="accent2">
                <a:hueOff val="4316146"/>
                <a:satOff val="667"/>
                <a:lumOff val="2615"/>
                <a:alphaOff val="0"/>
                <a:lumMod val="99000"/>
                <a:satMod val="120000"/>
                <a:shade val="78000"/>
              </a:schemeClr>
            </a:gs>
          </a:gsLst>
          <a:lin ang="5400000" scaled="0"/>
        </a:gradFill>
        <a:ln>
          <a:solidFill>
            <a:schemeClr val="tx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This information is transferred to the Arduino through serial ports.</a:t>
          </a:r>
          <a:endParaRPr lang="en-IN" sz="1600" kern="1200" dirty="0">
            <a:solidFill>
              <a:schemeClr val="tx1"/>
            </a:solidFill>
          </a:endParaRPr>
        </a:p>
      </dsp:txBody>
      <dsp:txXfrm>
        <a:off x="5993944" y="826371"/>
        <a:ext cx="2050909" cy="1200662"/>
      </dsp:txXfrm>
    </dsp:sp>
    <dsp:sp modelId="{FD0B567D-A4D0-4D3A-A6C1-0476AB35EDF2}">
      <dsp:nvSpPr>
        <dsp:cNvPr id="0" name=""/>
        <dsp:cNvSpPr/>
      </dsp:nvSpPr>
      <dsp:spPr>
        <a:xfrm>
          <a:off x="8269262" y="1163126"/>
          <a:ext cx="450630" cy="527153"/>
        </a:xfrm>
        <a:prstGeom prst="rightArrow">
          <a:avLst>
            <a:gd name="adj1" fmla="val 60000"/>
            <a:gd name="adj2" fmla="val 50000"/>
          </a:avLst>
        </a:prstGeom>
        <a:gradFill rotWithShape="0">
          <a:gsLst>
            <a:gs pos="0">
              <a:schemeClr val="accent2">
                <a:hueOff val="5179375"/>
                <a:satOff val="801"/>
                <a:lumOff val="3138"/>
                <a:alphaOff val="0"/>
                <a:satMod val="103000"/>
                <a:lumMod val="102000"/>
                <a:tint val="94000"/>
              </a:schemeClr>
            </a:gs>
            <a:gs pos="50000">
              <a:schemeClr val="accent2">
                <a:hueOff val="5179375"/>
                <a:satOff val="801"/>
                <a:lumOff val="3138"/>
                <a:alphaOff val="0"/>
                <a:satMod val="110000"/>
                <a:lumMod val="100000"/>
                <a:shade val="100000"/>
              </a:schemeClr>
            </a:gs>
            <a:gs pos="100000">
              <a:schemeClr val="accent2">
                <a:hueOff val="5179375"/>
                <a:satOff val="801"/>
                <a:lumOff val="313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8269262" y="1268557"/>
        <a:ext cx="315441" cy="316291"/>
      </dsp:txXfrm>
    </dsp:sp>
    <dsp:sp modelId="{8369D94D-1F12-4FF6-88F6-A576EC5D1D95}">
      <dsp:nvSpPr>
        <dsp:cNvPr id="0" name=""/>
        <dsp:cNvSpPr/>
      </dsp:nvSpPr>
      <dsp:spPr>
        <a:xfrm>
          <a:off x="8932454" y="789017"/>
          <a:ext cx="2125617" cy="1275370"/>
        </a:xfrm>
        <a:prstGeom prst="roundRect">
          <a:avLst>
            <a:gd name="adj" fmla="val 10000"/>
          </a:avLst>
        </a:prstGeom>
        <a:gradFill rotWithShape="0">
          <a:gsLst>
            <a:gs pos="0">
              <a:schemeClr val="accent2">
                <a:hueOff val="6474219"/>
                <a:satOff val="1001"/>
                <a:lumOff val="3922"/>
                <a:alphaOff val="0"/>
                <a:satMod val="103000"/>
                <a:lumMod val="102000"/>
                <a:tint val="94000"/>
              </a:schemeClr>
            </a:gs>
            <a:gs pos="50000">
              <a:schemeClr val="accent2">
                <a:hueOff val="6474219"/>
                <a:satOff val="1001"/>
                <a:lumOff val="3922"/>
                <a:alphaOff val="0"/>
                <a:satMod val="110000"/>
                <a:lumMod val="100000"/>
                <a:shade val="100000"/>
              </a:schemeClr>
            </a:gs>
            <a:gs pos="100000">
              <a:schemeClr val="accent2">
                <a:hueOff val="6474219"/>
                <a:satOff val="1001"/>
                <a:lumOff val="3922"/>
                <a:alphaOff val="0"/>
                <a:lumMod val="99000"/>
                <a:satMod val="120000"/>
                <a:shade val="78000"/>
              </a:schemeClr>
            </a:gs>
          </a:gsLst>
          <a:lin ang="5400000" scaled="0"/>
        </a:gradFill>
        <a:ln>
          <a:solidFill>
            <a:schemeClr val="tx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Sabon Next LT (Body)"/>
              <a:cs typeface="Times New Roman" panose="02020603050405020304" pitchFamily="18" charset="0"/>
            </a:rPr>
            <a:t>The Arduino then triggers the 3D laser scanner and sensors such as GPS and LCD.</a:t>
          </a:r>
          <a:endParaRPr lang="en-IN" sz="1600" kern="1200" dirty="0">
            <a:solidFill>
              <a:schemeClr val="tx1"/>
            </a:solidFill>
            <a:latin typeface="Sabon Next LT (Body)"/>
          </a:endParaRPr>
        </a:p>
      </dsp:txBody>
      <dsp:txXfrm>
        <a:off x="8969808" y="826371"/>
        <a:ext cx="2050909" cy="1200662"/>
      </dsp:txXfrm>
    </dsp:sp>
    <dsp:sp modelId="{C31D72E6-25C8-4EEC-BF7F-BF895EDD4A75}">
      <dsp:nvSpPr>
        <dsp:cNvPr id="0" name=""/>
        <dsp:cNvSpPr/>
      </dsp:nvSpPr>
      <dsp:spPr>
        <a:xfrm rot="5400000">
          <a:off x="9769948" y="2213181"/>
          <a:ext cx="450630" cy="527153"/>
        </a:xfrm>
        <a:prstGeom prst="rightArrow">
          <a:avLst>
            <a:gd name="adj1" fmla="val 60000"/>
            <a:gd name="adj2" fmla="val 50000"/>
          </a:avLst>
        </a:prstGeom>
        <a:gradFill rotWithShape="0">
          <a:gsLst>
            <a:gs pos="0">
              <a:schemeClr val="accent2">
                <a:hueOff val="7769063"/>
                <a:satOff val="1201"/>
                <a:lumOff val="4706"/>
                <a:alphaOff val="0"/>
                <a:satMod val="103000"/>
                <a:lumMod val="102000"/>
                <a:tint val="94000"/>
              </a:schemeClr>
            </a:gs>
            <a:gs pos="50000">
              <a:schemeClr val="accent2">
                <a:hueOff val="7769063"/>
                <a:satOff val="1201"/>
                <a:lumOff val="4706"/>
                <a:alphaOff val="0"/>
                <a:satMod val="110000"/>
                <a:lumMod val="100000"/>
                <a:shade val="100000"/>
              </a:schemeClr>
            </a:gs>
            <a:gs pos="100000">
              <a:schemeClr val="accent2">
                <a:hueOff val="7769063"/>
                <a:satOff val="1201"/>
                <a:lumOff val="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9837118" y="2251443"/>
        <a:ext cx="316291" cy="315441"/>
      </dsp:txXfrm>
    </dsp:sp>
    <dsp:sp modelId="{8FC560F7-92FD-4B78-8CC1-3FAFB6513A14}">
      <dsp:nvSpPr>
        <dsp:cNvPr id="0" name=""/>
        <dsp:cNvSpPr/>
      </dsp:nvSpPr>
      <dsp:spPr>
        <a:xfrm>
          <a:off x="8932454" y="2914635"/>
          <a:ext cx="2125617" cy="1610129"/>
        </a:xfrm>
        <a:prstGeom prst="roundRect">
          <a:avLst>
            <a:gd name="adj" fmla="val 10000"/>
          </a:avLst>
        </a:prstGeom>
        <a:gradFill rotWithShape="0">
          <a:gsLst>
            <a:gs pos="0">
              <a:schemeClr val="accent2">
                <a:hueOff val="8632292"/>
                <a:satOff val="1335"/>
                <a:lumOff val="5229"/>
                <a:alphaOff val="0"/>
                <a:satMod val="103000"/>
                <a:lumMod val="102000"/>
                <a:tint val="94000"/>
              </a:schemeClr>
            </a:gs>
            <a:gs pos="50000">
              <a:schemeClr val="accent2">
                <a:hueOff val="8632292"/>
                <a:satOff val="1335"/>
                <a:lumOff val="5229"/>
                <a:alphaOff val="0"/>
                <a:satMod val="110000"/>
                <a:lumMod val="100000"/>
                <a:shade val="100000"/>
              </a:schemeClr>
            </a:gs>
            <a:gs pos="100000">
              <a:schemeClr val="accent2">
                <a:hueOff val="8632292"/>
                <a:satOff val="1335"/>
                <a:lumOff val="5229"/>
                <a:alphaOff val="0"/>
                <a:lumMod val="99000"/>
                <a:satMod val="120000"/>
                <a:shade val="78000"/>
              </a:schemeClr>
            </a:gs>
          </a:gsLst>
          <a:lin ang="5400000" scaled="0"/>
        </a:gradFill>
        <a:ln>
          <a:solidFill>
            <a:schemeClr val="tx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solidFill>
                <a:schemeClr val="tx1"/>
              </a:solidFill>
              <a:latin typeface="Sabon Next LT (Body)"/>
              <a:cs typeface="Times New Roman" panose="02020603050405020304" pitchFamily="18" charset="0"/>
            </a:rPr>
            <a:t>The 3D model of the pothole along with its geo-location will be sent to another device through serial ports and Bolt Wi-Fi module.</a:t>
          </a:r>
          <a:endParaRPr lang="en-IN" sz="1400" kern="1200" dirty="0">
            <a:solidFill>
              <a:schemeClr val="tx1"/>
            </a:solidFill>
            <a:latin typeface="Sabon Next LT (Body)"/>
          </a:endParaRPr>
        </a:p>
      </dsp:txBody>
      <dsp:txXfrm>
        <a:off x="8979613" y="2961794"/>
        <a:ext cx="2031299" cy="1515811"/>
      </dsp:txXfrm>
    </dsp:sp>
    <dsp:sp modelId="{7AFF9CF9-5E78-41C4-B796-11CB771838B7}">
      <dsp:nvSpPr>
        <dsp:cNvPr id="0" name=""/>
        <dsp:cNvSpPr/>
      </dsp:nvSpPr>
      <dsp:spPr>
        <a:xfrm rot="10800000">
          <a:off x="8294769" y="3456123"/>
          <a:ext cx="450630" cy="527153"/>
        </a:xfrm>
        <a:prstGeom prst="rightArrow">
          <a:avLst>
            <a:gd name="adj1" fmla="val 60000"/>
            <a:gd name="adj2" fmla="val 50000"/>
          </a:avLst>
        </a:prstGeom>
        <a:gradFill rotWithShape="0">
          <a:gsLst>
            <a:gs pos="0">
              <a:schemeClr val="accent2">
                <a:hueOff val="10358751"/>
                <a:satOff val="1602"/>
                <a:lumOff val="6275"/>
                <a:alphaOff val="0"/>
                <a:satMod val="103000"/>
                <a:lumMod val="102000"/>
                <a:tint val="94000"/>
              </a:schemeClr>
            </a:gs>
            <a:gs pos="50000">
              <a:schemeClr val="accent2">
                <a:hueOff val="10358751"/>
                <a:satOff val="1602"/>
                <a:lumOff val="6275"/>
                <a:alphaOff val="0"/>
                <a:satMod val="110000"/>
                <a:lumMod val="100000"/>
                <a:shade val="100000"/>
              </a:schemeClr>
            </a:gs>
            <a:gs pos="100000">
              <a:schemeClr val="accent2">
                <a:hueOff val="10358751"/>
                <a:satOff val="1602"/>
                <a:lumOff val="627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8429958" y="3561554"/>
        <a:ext cx="315441" cy="316291"/>
      </dsp:txXfrm>
    </dsp:sp>
    <dsp:sp modelId="{BE0CF9C4-2722-4911-BC83-6F474D2290AA}">
      <dsp:nvSpPr>
        <dsp:cNvPr id="0" name=""/>
        <dsp:cNvSpPr/>
      </dsp:nvSpPr>
      <dsp:spPr>
        <a:xfrm>
          <a:off x="5956590" y="3001277"/>
          <a:ext cx="2125617" cy="1436845"/>
        </a:xfrm>
        <a:prstGeom prst="roundRect">
          <a:avLst>
            <a:gd name="adj" fmla="val 10000"/>
          </a:avLst>
        </a:prstGeom>
        <a:gradFill rotWithShape="0">
          <a:gsLst>
            <a:gs pos="0">
              <a:schemeClr val="accent2">
                <a:hueOff val="10790365"/>
                <a:satOff val="1668"/>
                <a:lumOff val="6537"/>
                <a:alphaOff val="0"/>
                <a:satMod val="103000"/>
                <a:lumMod val="102000"/>
                <a:tint val="94000"/>
              </a:schemeClr>
            </a:gs>
            <a:gs pos="50000">
              <a:schemeClr val="accent2">
                <a:hueOff val="10790365"/>
                <a:satOff val="1668"/>
                <a:lumOff val="6537"/>
                <a:alphaOff val="0"/>
                <a:satMod val="110000"/>
                <a:lumMod val="100000"/>
                <a:shade val="100000"/>
              </a:schemeClr>
            </a:gs>
            <a:gs pos="100000">
              <a:schemeClr val="accent2">
                <a:hueOff val="10790365"/>
                <a:satOff val="1668"/>
                <a:lumOff val="6537"/>
                <a:alphaOff val="0"/>
                <a:lumMod val="99000"/>
                <a:satMod val="120000"/>
                <a:shade val="78000"/>
              </a:schemeClr>
            </a:gs>
          </a:gsLst>
          <a:lin ang="5400000" scaled="0"/>
        </a:gradFill>
        <a:ln>
          <a:solidFill>
            <a:schemeClr val="tx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Sabon Next LT (Body)"/>
              <a:ea typeface="+mn-ea"/>
              <a:cs typeface="Times New Roman" panose="02020603050405020304" pitchFamily="18" charset="0"/>
            </a:rPr>
            <a:t>The second device which is linked to the cloud,  will store the received data in cloud server. </a:t>
          </a:r>
          <a:endParaRPr lang="en-IN" sz="1600" kern="1200" dirty="0">
            <a:solidFill>
              <a:schemeClr val="tx1"/>
            </a:solidFill>
            <a:latin typeface="Sabon Next LT (Body)"/>
            <a:ea typeface="+mn-ea"/>
            <a:cs typeface="Times New Roman" panose="02020603050405020304" pitchFamily="18" charset="0"/>
          </a:endParaRPr>
        </a:p>
      </dsp:txBody>
      <dsp:txXfrm>
        <a:off x="5998674" y="3043361"/>
        <a:ext cx="2041449" cy="1352677"/>
      </dsp:txXfrm>
    </dsp:sp>
    <dsp:sp modelId="{D845F2AB-CBF2-4FF8-A362-DD7A0D564C90}">
      <dsp:nvSpPr>
        <dsp:cNvPr id="0" name=""/>
        <dsp:cNvSpPr/>
      </dsp:nvSpPr>
      <dsp:spPr>
        <a:xfrm rot="10800000">
          <a:off x="5318905" y="3456123"/>
          <a:ext cx="450630" cy="527153"/>
        </a:xfrm>
        <a:prstGeom prst="rightArrow">
          <a:avLst>
            <a:gd name="adj1" fmla="val 60000"/>
            <a:gd name="adj2" fmla="val 50000"/>
          </a:avLst>
        </a:prstGeom>
        <a:gradFill rotWithShape="0">
          <a:gsLst>
            <a:gs pos="0">
              <a:schemeClr val="accent2">
                <a:hueOff val="12948438"/>
                <a:satOff val="2002"/>
                <a:lumOff val="7844"/>
                <a:alphaOff val="0"/>
                <a:satMod val="103000"/>
                <a:lumMod val="102000"/>
                <a:tint val="94000"/>
              </a:schemeClr>
            </a:gs>
            <a:gs pos="50000">
              <a:schemeClr val="accent2">
                <a:hueOff val="12948438"/>
                <a:satOff val="2002"/>
                <a:lumOff val="7844"/>
                <a:alphaOff val="0"/>
                <a:satMod val="110000"/>
                <a:lumMod val="100000"/>
                <a:shade val="100000"/>
              </a:schemeClr>
            </a:gs>
            <a:gs pos="100000">
              <a:schemeClr val="accent2">
                <a:hueOff val="12948438"/>
                <a:satOff val="2002"/>
                <a:lumOff val="784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5454094" y="3561554"/>
        <a:ext cx="315441" cy="316291"/>
      </dsp:txXfrm>
    </dsp:sp>
    <dsp:sp modelId="{3D8797A9-2A7C-4E93-82AB-468D06DD8358}">
      <dsp:nvSpPr>
        <dsp:cNvPr id="0" name=""/>
        <dsp:cNvSpPr/>
      </dsp:nvSpPr>
      <dsp:spPr>
        <a:xfrm>
          <a:off x="2980726" y="2973908"/>
          <a:ext cx="2125617" cy="1491584"/>
        </a:xfrm>
        <a:prstGeom prst="roundRect">
          <a:avLst>
            <a:gd name="adj" fmla="val 10000"/>
          </a:avLst>
        </a:prstGeom>
        <a:gradFill rotWithShape="0">
          <a:gsLst>
            <a:gs pos="0">
              <a:schemeClr val="accent2">
                <a:hueOff val="12948438"/>
                <a:satOff val="2002"/>
                <a:lumOff val="7844"/>
                <a:alphaOff val="0"/>
                <a:satMod val="103000"/>
                <a:lumMod val="102000"/>
                <a:tint val="94000"/>
              </a:schemeClr>
            </a:gs>
            <a:gs pos="50000">
              <a:schemeClr val="accent2">
                <a:hueOff val="12948438"/>
                <a:satOff val="2002"/>
                <a:lumOff val="7844"/>
                <a:alphaOff val="0"/>
                <a:satMod val="110000"/>
                <a:lumMod val="100000"/>
                <a:shade val="100000"/>
              </a:schemeClr>
            </a:gs>
            <a:gs pos="100000">
              <a:schemeClr val="accent2">
                <a:hueOff val="12948438"/>
                <a:satOff val="2002"/>
                <a:lumOff val="7844"/>
                <a:alphaOff val="0"/>
                <a:lumMod val="99000"/>
                <a:satMod val="120000"/>
                <a:shade val="78000"/>
              </a:schemeClr>
            </a:gs>
          </a:gsLst>
          <a:lin ang="5400000" scaled="0"/>
        </a:gradFill>
        <a:ln>
          <a:solidFill>
            <a:schemeClr val="tx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Sabon Next LT (Body)"/>
              <a:ea typeface="+mn-ea"/>
              <a:cs typeface="Times New Roman" panose="02020603050405020304" pitchFamily="18" charset="0"/>
            </a:rPr>
            <a:t>A copy is sent to the authorities through cloud services such as email.</a:t>
          </a:r>
          <a:endParaRPr lang="en-IN" sz="1600" kern="1200" dirty="0">
            <a:solidFill>
              <a:schemeClr val="tx1"/>
            </a:solidFill>
            <a:latin typeface="Sabon Next LT (Body)"/>
            <a:ea typeface="+mn-ea"/>
            <a:cs typeface="Times New Roman" panose="02020603050405020304" pitchFamily="18" charset="0"/>
          </a:endParaRPr>
        </a:p>
      </dsp:txBody>
      <dsp:txXfrm>
        <a:off x="3024413" y="3017595"/>
        <a:ext cx="2038243" cy="14042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282827"/>
            <a:ext cx="5385816" cy="1225296"/>
          </a:xfrm>
        </p:spPr>
        <p:txBody>
          <a:bodyPr/>
          <a:lstStyle/>
          <a:p>
            <a:r>
              <a:rPr lang="en-US" sz="4800" dirty="0"/>
              <a:t>ROAD HEALTH</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40111" y="3418942"/>
            <a:ext cx="3493008" cy="878908"/>
          </a:xfrm>
        </p:spPr>
        <p:txBody>
          <a:bodyPr/>
          <a:lstStyle/>
          <a:p>
            <a:r>
              <a:rPr lang="en-US" b="1" dirty="0"/>
              <a:t>TEAM SPECTRA</a:t>
            </a:r>
          </a:p>
          <a:p>
            <a:endParaRPr lang="en-US" b="1" dirty="0"/>
          </a:p>
        </p:txBody>
      </p:sp>
      <p:pic>
        <p:nvPicPr>
          <p:cNvPr id="7" name="Picture 6" descr="A picture containing logo">
            <a:extLst>
              <a:ext uri="{FF2B5EF4-FFF2-40B4-BE49-F238E27FC236}">
                <a16:creationId xmlns:a16="http://schemas.microsoft.com/office/drawing/2014/main" id="{9B9076FF-0827-25A0-2502-34F56047A937}"/>
              </a:ext>
            </a:extLst>
          </p:cNvPr>
          <p:cNvPicPr>
            <a:picLocks noChangeAspect="1"/>
          </p:cNvPicPr>
          <p:nvPr/>
        </p:nvPicPr>
        <p:blipFill rotWithShape="1">
          <a:blip r:embed="rId2"/>
          <a:srcRect t="5426" r="84419"/>
          <a:stretch/>
        </p:blipFill>
        <p:spPr>
          <a:xfrm>
            <a:off x="673747" y="251927"/>
            <a:ext cx="1518947" cy="1028588"/>
          </a:xfrm>
          <a:prstGeom prst="rect">
            <a:avLst/>
          </a:prstGeom>
        </p:spPr>
      </p:pic>
      <p:pic>
        <p:nvPicPr>
          <p:cNvPr id="9" name="Picture 8" descr="A picture containing logo">
            <a:extLst>
              <a:ext uri="{FF2B5EF4-FFF2-40B4-BE49-F238E27FC236}">
                <a16:creationId xmlns:a16="http://schemas.microsoft.com/office/drawing/2014/main" id="{6EAADE2D-42D2-C3E5-4434-5379AC90D2CA}"/>
              </a:ext>
            </a:extLst>
          </p:cNvPr>
          <p:cNvPicPr>
            <a:picLocks noChangeAspect="1"/>
          </p:cNvPicPr>
          <p:nvPr/>
        </p:nvPicPr>
        <p:blipFill rotWithShape="1">
          <a:blip r:embed="rId2"/>
          <a:srcRect l="17303" t="35114" r="7903"/>
          <a:stretch/>
        </p:blipFill>
        <p:spPr>
          <a:xfrm>
            <a:off x="3293707" y="797566"/>
            <a:ext cx="5385816" cy="630399"/>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1A882087-2A97-A216-0062-B5AB863A77B3}"/>
              </a:ext>
            </a:extLst>
          </p:cNvPr>
          <p:cNvPicPr>
            <a:picLocks noChangeAspect="1"/>
          </p:cNvPicPr>
          <p:nvPr/>
        </p:nvPicPr>
        <p:blipFill rotWithShape="1">
          <a:blip r:embed="rId2"/>
          <a:srcRect l="14842" t="4381" b="59123"/>
          <a:stretch/>
        </p:blipFill>
        <p:spPr>
          <a:xfrm>
            <a:off x="2817902" y="241283"/>
            <a:ext cx="6764638" cy="391133"/>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D2C3D1-80D2-6EB4-3DA2-C9CA0FF800B3}"/>
              </a:ext>
            </a:extLst>
          </p:cNvPr>
          <p:cNvSpPr>
            <a:spLocks noGrp="1"/>
          </p:cNvSpPr>
          <p:nvPr>
            <p:ph type="title"/>
          </p:nvPr>
        </p:nvSpPr>
        <p:spPr>
          <a:xfrm>
            <a:off x="2830286" y="3429000"/>
            <a:ext cx="6400800" cy="768096"/>
          </a:xfrm>
        </p:spPr>
        <p:txBody>
          <a:bodyPr/>
          <a:lstStyle/>
          <a:p>
            <a:r>
              <a:rPr lang="en-US" sz="5400" dirty="0"/>
              <a:t>THANK YOU</a:t>
            </a:r>
          </a:p>
        </p:txBody>
      </p:sp>
    </p:spTree>
    <p:extLst>
      <p:ext uri="{BB962C8B-B14F-4D97-AF65-F5344CB8AC3E}">
        <p14:creationId xmlns:p14="http://schemas.microsoft.com/office/powerpoint/2010/main" val="57739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11344" y="35904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11344" y="1449935"/>
            <a:ext cx="6766560" cy="4412983"/>
          </a:xfrm>
        </p:spPr>
        <p:txBody>
          <a:bodyPr/>
          <a:lstStyle/>
          <a:p>
            <a:pPr marL="285750" indent="-285750">
              <a:buFont typeface="Arial" panose="020B0604020202020204" pitchFamily="34" charset="0"/>
              <a:buChar char="•"/>
            </a:pPr>
            <a:r>
              <a:rPr lang="en-IN" sz="2400" b="0" i="0" dirty="0">
                <a:solidFill>
                  <a:srgbClr val="202C8F"/>
                </a:solidFill>
                <a:effectLst/>
                <a:latin typeface="Aparajita" panose="020B0502040204020203" pitchFamily="18" charset="0"/>
                <a:cs typeface="Aparajita" panose="020B0502040204020203" pitchFamily="18" charset="0"/>
              </a:rPr>
              <a:t>Road issues such as potholes, skid-prone areas, dangerous road bends, and accident-prone zones are a major concern for drivers and passengers alike. </a:t>
            </a:r>
          </a:p>
          <a:p>
            <a:pPr marL="285750" indent="-285750">
              <a:buFont typeface="Arial" panose="020B0604020202020204" pitchFamily="34" charset="0"/>
              <a:buChar char="•"/>
            </a:pPr>
            <a:r>
              <a:rPr lang="en-IN" sz="2400" b="0" i="0" dirty="0">
                <a:solidFill>
                  <a:srgbClr val="202C8F"/>
                </a:solidFill>
                <a:effectLst/>
                <a:latin typeface="Aparajita" panose="020B0502040204020203" pitchFamily="18" charset="0"/>
                <a:cs typeface="Aparajita" panose="020B0502040204020203" pitchFamily="18" charset="0"/>
              </a:rPr>
              <a:t>These issues can cause significant harm to people and vehicles and are a significant source of frustration for drivers.</a:t>
            </a:r>
          </a:p>
          <a:p>
            <a:pPr marL="285750" indent="-285750">
              <a:buFont typeface="Arial" panose="020B0604020202020204" pitchFamily="34" charset="0"/>
              <a:buChar char="•"/>
            </a:pPr>
            <a:r>
              <a:rPr lang="en-IN" sz="2400" b="0" i="0" dirty="0">
                <a:solidFill>
                  <a:srgbClr val="202C8F"/>
                </a:solidFill>
                <a:effectLst/>
                <a:latin typeface="Aparajita" panose="020B0502040204020203" pitchFamily="18" charset="0"/>
                <a:cs typeface="Aparajita" panose="020B0502040204020203" pitchFamily="18" charset="0"/>
              </a:rPr>
              <a:t>To address these issues, our project aims to develop a prototype that uses Machine learning and Sensor technology to detect and monitor road issues in real-time.</a:t>
            </a:r>
          </a:p>
          <a:p>
            <a:pPr marL="285750" indent="-285750">
              <a:buFont typeface="Arial" panose="020B0604020202020204" pitchFamily="34" charset="0"/>
              <a:buChar char="•"/>
            </a:pPr>
            <a:r>
              <a:rPr lang="en-IN" sz="2400" dirty="0">
                <a:solidFill>
                  <a:srgbClr val="202C8F"/>
                </a:solidFill>
                <a:latin typeface="Aparajita" panose="020B0502040204020203" pitchFamily="18" charset="0"/>
                <a:cs typeface="Aparajita" panose="020B0502040204020203" pitchFamily="18" charset="0"/>
              </a:rPr>
              <a:t>We test the prototype in a variety of environments to make sure it can accurately detect and classify different types of road issues with high accuracy. </a:t>
            </a:r>
            <a:endParaRPr lang="en-US" sz="2400" dirty="0">
              <a:solidFill>
                <a:srgbClr val="202C8F"/>
              </a:solidFill>
              <a:latin typeface="Aparajita" panose="020B0502040204020203" pitchFamily="18" charset="0"/>
              <a:cs typeface="Aparajita" panose="020B0502040204020203"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760476" y="516128"/>
            <a:ext cx="10671048" cy="768096"/>
          </a:xfrm>
        </p:spPr>
        <p:txBody>
          <a:bodyPr anchor="t">
            <a:normAutofit/>
          </a:bodyPr>
          <a:lstStyle/>
          <a:p>
            <a:r>
              <a:rPr lang="en-IN" dirty="0"/>
              <a:t>Requirements</a:t>
            </a:r>
            <a:endParaRPr lang="en-US" dirty="0"/>
          </a:p>
        </p:txBody>
      </p:sp>
      <p:graphicFrame>
        <p:nvGraphicFramePr>
          <p:cNvPr id="17" name="Content Placeholder 11">
            <a:extLst>
              <a:ext uri="{FF2B5EF4-FFF2-40B4-BE49-F238E27FC236}">
                <a16:creationId xmlns:a16="http://schemas.microsoft.com/office/drawing/2014/main" id="{8BFDF25A-B7F6-EE55-BD6E-256188697D88}"/>
              </a:ext>
            </a:extLst>
          </p:cNvPr>
          <p:cNvGraphicFramePr>
            <a:graphicFrameLocks noGrp="1"/>
          </p:cNvGraphicFramePr>
          <p:nvPr>
            <p:ph sz="half" idx="1"/>
            <p:extLst>
              <p:ext uri="{D42A27DB-BD31-4B8C-83A1-F6EECF244321}">
                <p14:modId xmlns:p14="http://schemas.microsoft.com/office/powerpoint/2010/main" val="3005393977"/>
              </p:ext>
            </p:extLst>
          </p:nvPr>
        </p:nvGraphicFramePr>
        <p:xfrm>
          <a:off x="536448" y="167640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028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7982240" y="2833053"/>
            <a:ext cx="3881533" cy="2028195"/>
          </a:xfrm>
        </p:spPr>
        <p:txBody>
          <a:bodyPr anchor="ctr">
            <a:noAutofit/>
          </a:bodyPr>
          <a:lstStyle/>
          <a:p>
            <a:pPr algn="ctr"/>
            <a:r>
              <a:rPr lang="en-US" sz="2600" dirty="0"/>
              <a:t>Implementation</a:t>
            </a:r>
            <a:r>
              <a:rPr lang="en-US" sz="2600" b="1" dirty="0"/>
              <a:t> of THE prototype</a:t>
            </a:r>
          </a:p>
        </p:txBody>
      </p:sp>
      <p:sp>
        <p:nvSpPr>
          <p:cNvPr id="27" name="Subtitle 2">
            <a:extLst>
              <a:ext uri="{FF2B5EF4-FFF2-40B4-BE49-F238E27FC236}">
                <a16:creationId xmlns:a16="http://schemas.microsoft.com/office/drawing/2014/main" id="{C6CB3C00-293C-9E48-1BFF-0591613C7FA9}"/>
              </a:ext>
            </a:extLst>
          </p:cNvPr>
          <p:cNvSpPr>
            <a:spLocks noGrp="1"/>
          </p:cNvSpPr>
          <p:nvPr>
            <p:ph type="subTitle" idx="1"/>
          </p:nvPr>
        </p:nvSpPr>
        <p:spPr>
          <a:xfrm>
            <a:off x="456877" y="575793"/>
            <a:ext cx="6665214" cy="3637619"/>
          </a:xfrm>
        </p:spPr>
        <p:txBody>
          <a:bodyPr/>
          <a:lstStyle/>
          <a:p>
            <a:pPr marL="342900" indent="-342900">
              <a:buFont typeface="Arial" panose="020B0604020202020204" pitchFamily="34" charset="0"/>
              <a:buChar char="•"/>
            </a:pPr>
            <a:r>
              <a:rPr lang="en-IN" sz="2200" dirty="0">
                <a:solidFill>
                  <a:srgbClr val="202C8F"/>
                </a:solidFill>
                <a:latin typeface="Aparajita" panose="020B0502040204020203" pitchFamily="18" charset="0"/>
                <a:cs typeface="Aparajita" panose="020B0502040204020203" pitchFamily="18" charset="0"/>
              </a:rPr>
              <a:t>The prototype consists of a machine learning algorithm that is trained on images of road conditions using image augmentation and the R-CNN architecture.</a:t>
            </a:r>
          </a:p>
          <a:p>
            <a:pPr marL="342900" indent="-342900">
              <a:buFont typeface="Arial" panose="020B0604020202020204" pitchFamily="34" charset="0"/>
              <a:buChar char="•"/>
            </a:pPr>
            <a:r>
              <a:rPr lang="en-IN" sz="2200" dirty="0">
                <a:solidFill>
                  <a:srgbClr val="202C8F"/>
                </a:solidFill>
                <a:latin typeface="Aparajita" panose="020B0502040204020203" pitchFamily="18" charset="0"/>
                <a:cs typeface="Aparajita" panose="020B0502040204020203" pitchFamily="18" charset="0"/>
              </a:rPr>
              <a:t>First, the data, along with the measurements of the road will be collected using the camera and 3D laser scanner mounted on the front of the vehicle.</a:t>
            </a:r>
          </a:p>
          <a:p>
            <a:pPr marL="342900" indent="-342900">
              <a:buFont typeface="Arial" panose="020B0604020202020204" pitchFamily="34" charset="0"/>
              <a:buChar char="•"/>
            </a:pPr>
            <a:r>
              <a:rPr lang="en-IN" sz="2200" dirty="0">
                <a:solidFill>
                  <a:srgbClr val="202C8F"/>
                </a:solidFill>
                <a:latin typeface="Aparajita" panose="020B0502040204020203" pitchFamily="18" charset="0"/>
                <a:cs typeface="Aparajita" panose="020B0502040204020203" pitchFamily="18" charset="0"/>
              </a:rPr>
              <a:t>The collected data will then be passed through the R-CNN structure for object detection. In our case, it will result in bounding boxes drawn around the potholes.</a:t>
            </a:r>
            <a:endParaRPr lang="en-IN" sz="2200" dirty="0">
              <a:solidFill>
                <a:srgbClr val="202124"/>
              </a:solidFill>
              <a:latin typeface="arial" panose="020B0604020202020204" pitchFamily="34" charset="0"/>
            </a:endParaRPr>
          </a:p>
          <a:p>
            <a:pPr marL="342900" indent="-342900">
              <a:buFont typeface="Arial" panose="020B0604020202020204" pitchFamily="34" charset="0"/>
              <a:buChar char="•"/>
            </a:pPr>
            <a:r>
              <a:rPr lang="en-IN" sz="2200" dirty="0">
                <a:solidFill>
                  <a:srgbClr val="202C8F"/>
                </a:solidFill>
                <a:latin typeface="Aparajita" panose="020B0502040204020203" pitchFamily="18" charset="0"/>
                <a:cs typeface="Aparajita" panose="020B0502040204020203" pitchFamily="18" charset="0"/>
              </a:rPr>
              <a:t>The working of the R-CNN is as follows:</a:t>
            </a:r>
          </a:p>
          <a:p>
            <a:pPr marL="342900" indent="-342900">
              <a:buFont typeface="Arial" panose="020B0604020202020204" pitchFamily="34" charset="0"/>
              <a:buChar char="•"/>
            </a:pPr>
            <a:endParaRPr lang="en-US" sz="2300" dirty="0"/>
          </a:p>
        </p:txBody>
      </p:sp>
      <p:sp>
        <p:nvSpPr>
          <p:cNvPr id="22" name="Slide Number Placeholder 6" hidden="1">
            <a:extLst>
              <a:ext uri="{FF2B5EF4-FFF2-40B4-BE49-F238E27FC236}">
                <a16:creationId xmlns:a16="http://schemas.microsoft.com/office/drawing/2014/main" id="{AF1B393B-7E0D-8699-EC41-65C39772FF2B}"/>
              </a:ext>
            </a:extLst>
          </p:cNvPr>
          <p:cNvSpPr>
            <a:spLocks noGrp="1"/>
          </p:cNvSpPr>
          <p:nvPr>
            <p:ph type="sldNum" sz="quarter" idx="4294967295"/>
          </p:nvPr>
        </p:nvSpPr>
        <p:spPr>
          <a:xfrm>
            <a:off x="10945368" y="457200"/>
            <a:ext cx="987552" cy="274320"/>
          </a:xfrm>
        </p:spPr>
        <p:txBody>
          <a:bodyPr/>
          <a:lstStyle/>
          <a:p>
            <a:pPr>
              <a:spcAft>
                <a:spcPts val="600"/>
              </a:spcAft>
            </a:pPr>
            <a:fld id="{48F63A3B-78C7-47BE-AE5E-E10140E04643}" type="slidenum">
              <a:rPr lang="en-US" dirty="0"/>
              <a:pPr>
                <a:spcAft>
                  <a:spcPts val="600"/>
                </a:spcAft>
              </a:pPr>
              <a:t>4</a:t>
            </a:fld>
            <a:endParaRPr lang="en-US"/>
          </a:p>
        </p:txBody>
      </p:sp>
      <p:pic>
        <p:nvPicPr>
          <p:cNvPr id="6" name="Picture 5" descr="Diagram">
            <a:extLst>
              <a:ext uri="{FF2B5EF4-FFF2-40B4-BE49-F238E27FC236}">
                <a16:creationId xmlns:a16="http://schemas.microsoft.com/office/drawing/2014/main" id="{CC6CC35C-8043-FA03-39C7-D043F4C86333}"/>
              </a:ext>
            </a:extLst>
          </p:cNvPr>
          <p:cNvPicPr>
            <a:picLocks noChangeAspect="1"/>
          </p:cNvPicPr>
          <p:nvPr/>
        </p:nvPicPr>
        <p:blipFill rotWithShape="1">
          <a:blip r:embed="rId2"/>
          <a:srcRect l="1294" t="3161" r="1495" b="797"/>
          <a:stretch/>
        </p:blipFill>
        <p:spPr>
          <a:xfrm>
            <a:off x="1408300" y="4400453"/>
            <a:ext cx="4762368" cy="1964377"/>
          </a:xfrm>
          <a:prstGeom prst="rect">
            <a:avLst/>
          </a:prstGeom>
          <a:noFill/>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652A65-CC45-A11B-5943-86779F6F12BE}"/>
              </a:ext>
            </a:extLst>
          </p:cNvPr>
          <p:cNvSpPr>
            <a:spLocks noGrp="1"/>
          </p:cNvSpPr>
          <p:nvPr>
            <p:ph type="subTitle" idx="1"/>
          </p:nvPr>
        </p:nvSpPr>
        <p:spPr>
          <a:xfrm>
            <a:off x="585936" y="402211"/>
            <a:ext cx="6628281" cy="4067154"/>
          </a:xfrm>
        </p:spPr>
        <p:txBody>
          <a:bodyPr/>
          <a:lstStyle/>
          <a:p>
            <a:pPr marL="342900" indent="-342900">
              <a:buFont typeface="Arial" panose="020B0604020202020204" pitchFamily="34" charset="0"/>
              <a:buChar char="•"/>
            </a:pPr>
            <a:r>
              <a:rPr lang="en-US" sz="2200" dirty="0">
                <a:solidFill>
                  <a:srgbClr val="202C8F"/>
                </a:solidFill>
                <a:latin typeface="Aparajita" panose="020B0502040204020203" pitchFamily="18" charset="0"/>
                <a:cs typeface="Aparajita" panose="020B0502040204020203" pitchFamily="18" charset="0"/>
              </a:rPr>
              <a:t>The 3D laser scanner scans the pothole which is encountered by the vehicle and designs a 3D model of the pothole.</a:t>
            </a:r>
          </a:p>
          <a:p>
            <a:pPr marL="342900" indent="-342900">
              <a:buFont typeface="Arial" panose="020B0604020202020204" pitchFamily="34" charset="0"/>
              <a:buChar char="•"/>
            </a:pPr>
            <a:r>
              <a:rPr lang="en-IN" sz="2200" dirty="0">
                <a:solidFill>
                  <a:srgbClr val="202C8F"/>
                </a:solidFill>
                <a:latin typeface="Aparajita" panose="020B0502040204020203" pitchFamily="18" charset="0"/>
                <a:cs typeface="Aparajita" panose="020B0502040204020203" pitchFamily="18" charset="0"/>
              </a:rPr>
              <a:t>The speed of the car and the distance to the pothole would affect the time it takes to scan the pothole.</a:t>
            </a:r>
            <a:endParaRPr lang="en-US" sz="2200" dirty="0">
              <a:solidFill>
                <a:srgbClr val="202C8F"/>
              </a:solidFill>
              <a:latin typeface="Aparajita" panose="020B0502040204020203" pitchFamily="18" charset="0"/>
              <a:cs typeface="Aparajita" panose="020B0502040204020203" pitchFamily="18" charset="0"/>
            </a:endParaRPr>
          </a:p>
          <a:p>
            <a:pPr marL="342900" indent="-342900">
              <a:buFont typeface="Arial" panose="020B0604020202020204" pitchFamily="34" charset="0"/>
              <a:buChar char="•"/>
            </a:pPr>
            <a:r>
              <a:rPr lang="en-IN" sz="2200" dirty="0">
                <a:solidFill>
                  <a:srgbClr val="202C8F"/>
                </a:solidFill>
                <a:latin typeface="Aparajita" panose="020B0502040204020203" pitchFamily="18" charset="0"/>
                <a:cs typeface="Aparajita" panose="020B0502040204020203" pitchFamily="18" charset="0"/>
              </a:rPr>
              <a:t>The 3D model created, provides a more detailed and accurate representation of the pothole, including its size, shape, and location. </a:t>
            </a:r>
          </a:p>
          <a:p>
            <a:pPr marL="342900" indent="-342900">
              <a:buFont typeface="Arial" panose="020B0604020202020204" pitchFamily="34" charset="0"/>
              <a:buChar char="•"/>
            </a:pPr>
            <a:r>
              <a:rPr lang="en-IN" sz="2200" dirty="0">
                <a:solidFill>
                  <a:srgbClr val="202C8F"/>
                </a:solidFill>
                <a:latin typeface="Aparajita" panose="020B0502040204020203" pitchFamily="18" charset="0"/>
                <a:cs typeface="Aparajita" panose="020B0502040204020203" pitchFamily="18" charset="0"/>
              </a:rPr>
              <a:t>This data will then be pushed to a cloud server along with the geological coordinates of the pothole with the help of GPS.</a:t>
            </a:r>
          </a:p>
          <a:p>
            <a:pPr marL="342900" indent="-342900">
              <a:buFont typeface="Arial" panose="020B0604020202020204" pitchFamily="34" charset="0"/>
              <a:buChar char="•"/>
            </a:pPr>
            <a:r>
              <a:rPr lang="en-IN" sz="2200" dirty="0">
                <a:solidFill>
                  <a:srgbClr val="202C8F"/>
                </a:solidFill>
                <a:latin typeface="Aparajita" panose="020B0502040204020203" pitchFamily="18" charset="0"/>
                <a:cs typeface="Aparajita" panose="020B0502040204020203" pitchFamily="18" charset="0"/>
              </a:rPr>
              <a:t>The information is stored in the cloud server and a copy is sent to the respective authorities for further analysis and action.</a:t>
            </a:r>
            <a:endParaRPr lang="en-US" sz="2200" dirty="0">
              <a:solidFill>
                <a:srgbClr val="202C8F"/>
              </a:solidFill>
              <a:latin typeface="Aparajita" panose="020B0502040204020203" pitchFamily="18" charset="0"/>
              <a:cs typeface="Aparajita" panose="020B0502040204020203" pitchFamily="18" charset="0"/>
            </a:endParaRPr>
          </a:p>
          <a:p>
            <a:pPr marL="342900" indent="-342900">
              <a:buFont typeface="Arial" panose="020B0604020202020204" pitchFamily="34" charset="0"/>
              <a:buChar char="•"/>
            </a:pPr>
            <a:endParaRPr lang="en-IN" sz="2200" dirty="0">
              <a:solidFill>
                <a:srgbClr val="202C8F"/>
              </a:solidFill>
              <a:latin typeface="Aparajita" panose="020B0502040204020203" pitchFamily="18" charset="0"/>
              <a:cs typeface="Aparajita" panose="020B0502040204020203" pitchFamily="18" charset="0"/>
            </a:endParaRPr>
          </a:p>
        </p:txBody>
      </p:sp>
      <p:sp>
        <p:nvSpPr>
          <p:cNvPr id="4" name="Title 1">
            <a:extLst>
              <a:ext uri="{FF2B5EF4-FFF2-40B4-BE49-F238E27FC236}">
                <a16:creationId xmlns:a16="http://schemas.microsoft.com/office/drawing/2014/main" id="{2683E72A-9438-9F7C-11A7-9D918B5F8AD8}"/>
              </a:ext>
            </a:extLst>
          </p:cNvPr>
          <p:cNvSpPr txBox="1">
            <a:spLocks/>
          </p:cNvSpPr>
          <p:nvPr/>
        </p:nvSpPr>
        <p:spPr>
          <a:xfrm>
            <a:off x="7982240" y="2833053"/>
            <a:ext cx="3881533" cy="2028195"/>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gn="ctr"/>
            <a:r>
              <a:rPr lang="en-US" sz="2600"/>
              <a:t>Implementation of THE prototype</a:t>
            </a:r>
            <a:endParaRPr lang="en-US" sz="2600" dirty="0"/>
          </a:p>
        </p:txBody>
      </p:sp>
      <p:pic>
        <p:nvPicPr>
          <p:cNvPr id="6" name="Picture 5" descr="Diagram&#10;&#10;Description automatically generated">
            <a:extLst>
              <a:ext uri="{FF2B5EF4-FFF2-40B4-BE49-F238E27FC236}">
                <a16:creationId xmlns:a16="http://schemas.microsoft.com/office/drawing/2014/main" id="{97A734F1-F8FC-18BF-D749-F7B3AFB1E5A7}"/>
              </a:ext>
            </a:extLst>
          </p:cNvPr>
          <p:cNvPicPr>
            <a:picLocks noChangeAspect="1"/>
          </p:cNvPicPr>
          <p:nvPr/>
        </p:nvPicPr>
        <p:blipFill rotWithShape="1">
          <a:blip r:embed="rId2"/>
          <a:srcRect r="74709" b="59503"/>
          <a:stretch/>
        </p:blipFill>
        <p:spPr>
          <a:xfrm>
            <a:off x="1087598" y="4534803"/>
            <a:ext cx="1198433" cy="1511433"/>
          </a:xfrm>
          <a:prstGeom prst="rect">
            <a:avLst/>
          </a:prstGeom>
        </p:spPr>
      </p:pic>
      <p:pic>
        <p:nvPicPr>
          <p:cNvPr id="8" name="Picture 7" descr="Diagram&#10;&#10;Description automatically generated">
            <a:extLst>
              <a:ext uri="{FF2B5EF4-FFF2-40B4-BE49-F238E27FC236}">
                <a16:creationId xmlns:a16="http://schemas.microsoft.com/office/drawing/2014/main" id="{A8C5395E-4704-02B8-E87C-AFA7F37734D3}"/>
              </a:ext>
            </a:extLst>
          </p:cNvPr>
          <p:cNvPicPr>
            <a:picLocks noChangeAspect="1"/>
          </p:cNvPicPr>
          <p:nvPr/>
        </p:nvPicPr>
        <p:blipFill rotWithShape="1">
          <a:blip r:embed="rId2"/>
          <a:srcRect l="25944" r="48595" b="59574"/>
          <a:stretch/>
        </p:blipFill>
        <p:spPr>
          <a:xfrm>
            <a:off x="2643574" y="4534803"/>
            <a:ext cx="1208643" cy="1511433"/>
          </a:xfrm>
          <a:prstGeom prst="rect">
            <a:avLst/>
          </a:prstGeom>
        </p:spPr>
      </p:pic>
      <p:pic>
        <p:nvPicPr>
          <p:cNvPr id="10" name="Picture 9" descr="Diagram&#10;&#10;Description automatically generated">
            <a:extLst>
              <a:ext uri="{FF2B5EF4-FFF2-40B4-BE49-F238E27FC236}">
                <a16:creationId xmlns:a16="http://schemas.microsoft.com/office/drawing/2014/main" id="{10597162-2799-F13A-24F7-D0AFA1249738}"/>
              </a:ext>
            </a:extLst>
          </p:cNvPr>
          <p:cNvPicPr>
            <a:picLocks noChangeAspect="1"/>
          </p:cNvPicPr>
          <p:nvPr/>
        </p:nvPicPr>
        <p:blipFill rotWithShape="1">
          <a:blip r:embed="rId2"/>
          <a:srcRect l="51892" t="10364" b="58750"/>
          <a:stretch/>
        </p:blipFill>
        <p:spPr>
          <a:xfrm>
            <a:off x="4340389" y="4497417"/>
            <a:ext cx="2767861" cy="1399592"/>
          </a:xfrm>
          <a:prstGeom prst="rect">
            <a:avLst/>
          </a:prstGeom>
        </p:spPr>
      </p:pic>
      <p:sp>
        <p:nvSpPr>
          <p:cNvPr id="12" name="TextBox 11">
            <a:extLst>
              <a:ext uri="{FF2B5EF4-FFF2-40B4-BE49-F238E27FC236}">
                <a16:creationId xmlns:a16="http://schemas.microsoft.com/office/drawing/2014/main" id="{22A93111-DB28-ED15-B570-6E85AF3B2D8E}"/>
              </a:ext>
            </a:extLst>
          </p:cNvPr>
          <p:cNvSpPr txBox="1"/>
          <p:nvPr/>
        </p:nvSpPr>
        <p:spPr>
          <a:xfrm>
            <a:off x="1087598" y="6138804"/>
            <a:ext cx="1366353" cy="307777"/>
          </a:xfrm>
          <a:prstGeom prst="rect">
            <a:avLst/>
          </a:prstGeom>
          <a:noFill/>
        </p:spPr>
        <p:txBody>
          <a:bodyPr wrap="square" rtlCol="0">
            <a:spAutoFit/>
          </a:bodyPr>
          <a:lstStyle/>
          <a:p>
            <a:r>
              <a:rPr lang="en-US" sz="1400" dirty="0">
                <a:solidFill>
                  <a:srgbClr val="202C8F"/>
                </a:solidFill>
              </a:rPr>
              <a:t>Pothole image</a:t>
            </a:r>
            <a:endParaRPr lang="en-IN" sz="1400" dirty="0">
              <a:solidFill>
                <a:srgbClr val="202C8F"/>
              </a:solidFill>
            </a:endParaRPr>
          </a:p>
        </p:txBody>
      </p:sp>
      <p:sp>
        <p:nvSpPr>
          <p:cNvPr id="14" name="TextBox 13">
            <a:extLst>
              <a:ext uri="{FF2B5EF4-FFF2-40B4-BE49-F238E27FC236}">
                <a16:creationId xmlns:a16="http://schemas.microsoft.com/office/drawing/2014/main" id="{FCFF63DC-0CD2-6976-F77B-759EFC7486D3}"/>
              </a:ext>
            </a:extLst>
          </p:cNvPr>
          <p:cNvSpPr txBox="1"/>
          <p:nvPr/>
        </p:nvSpPr>
        <p:spPr>
          <a:xfrm>
            <a:off x="2527989" y="6166856"/>
            <a:ext cx="1988622" cy="307777"/>
          </a:xfrm>
          <a:prstGeom prst="rect">
            <a:avLst/>
          </a:prstGeom>
          <a:noFill/>
        </p:spPr>
        <p:txBody>
          <a:bodyPr wrap="square" rtlCol="0">
            <a:spAutoFit/>
          </a:bodyPr>
          <a:lstStyle/>
          <a:p>
            <a:r>
              <a:rPr lang="en-US" sz="1400" dirty="0">
                <a:solidFill>
                  <a:srgbClr val="202C8F"/>
                </a:solidFill>
              </a:rPr>
              <a:t>3D Laser Scanning</a:t>
            </a:r>
            <a:endParaRPr lang="en-IN" sz="1400" dirty="0">
              <a:solidFill>
                <a:srgbClr val="202C8F"/>
              </a:solidFill>
            </a:endParaRPr>
          </a:p>
        </p:txBody>
      </p:sp>
      <p:sp>
        <p:nvSpPr>
          <p:cNvPr id="16" name="TextBox 15">
            <a:extLst>
              <a:ext uri="{FF2B5EF4-FFF2-40B4-BE49-F238E27FC236}">
                <a16:creationId xmlns:a16="http://schemas.microsoft.com/office/drawing/2014/main" id="{E668A299-21E3-153F-230B-C6ADA4CBA7AA}"/>
              </a:ext>
            </a:extLst>
          </p:cNvPr>
          <p:cNvSpPr txBox="1"/>
          <p:nvPr/>
        </p:nvSpPr>
        <p:spPr>
          <a:xfrm>
            <a:off x="4730008" y="6166856"/>
            <a:ext cx="1988622" cy="307777"/>
          </a:xfrm>
          <a:prstGeom prst="rect">
            <a:avLst/>
          </a:prstGeom>
          <a:noFill/>
        </p:spPr>
        <p:txBody>
          <a:bodyPr wrap="square" rtlCol="0">
            <a:spAutoFit/>
          </a:bodyPr>
          <a:lstStyle/>
          <a:p>
            <a:r>
              <a:rPr lang="en-US" sz="1400" dirty="0">
                <a:solidFill>
                  <a:srgbClr val="202C8F"/>
                </a:solidFill>
              </a:rPr>
              <a:t>3D Model produced</a:t>
            </a:r>
            <a:endParaRPr lang="en-IN" sz="1400" dirty="0">
              <a:solidFill>
                <a:srgbClr val="202C8F"/>
              </a:solidFill>
            </a:endParaRPr>
          </a:p>
        </p:txBody>
      </p:sp>
    </p:spTree>
    <p:extLst>
      <p:ext uri="{BB962C8B-B14F-4D97-AF65-F5344CB8AC3E}">
        <p14:creationId xmlns:p14="http://schemas.microsoft.com/office/powerpoint/2010/main" val="298229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1C277FD-4911-BDB2-762D-EF97640F0DD6}"/>
              </a:ext>
            </a:extLst>
          </p:cNvPr>
          <p:cNvSpPr>
            <a:spLocks noGrp="1"/>
          </p:cNvSpPr>
          <p:nvPr>
            <p:ph type="title"/>
          </p:nvPr>
        </p:nvSpPr>
        <p:spPr>
          <a:xfrm>
            <a:off x="1020208" y="637654"/>
            <a:ext cx="10671048" cy="768096"/>
          </a:xfrm>
        </p:spPr>
        <p:txBody>
          <a:bodyPr/>
          <a:lstStyle/>
          <a:p>
            <a:r>
              <a:rPr lang="en-US" dirty="0"/>
              <a:t>Data Transmission</a:t>
            </a:r>
          </a:p>
        </p:txBody>
      </p:sp>
      <p:graphicFrame>
        <p:nvGraphicFramePr>
          <p:cNvPr id="4" name="Diagram 3">
            <a:extLst>
              <a:ext uri="{FF2B5EF4-FFF2-40B4-BE49-F238E27FC236}">
                <a16:creationId xmlns:a16="http://schemas.microsoft.com/office/drawing/2014/main" id="{96916E9D-9E5F-4AF8-EF22-7854C8E93D35}"/>
              </a:ext>
            </a:extLst>
          </p:cNvPr>
          <p:cNvGraphicFramePr/>
          <p:nvPr>
            <p:extLst>
              <p:ext uri="{D42A27DB-BD31-4B8C-83A1-F6EECF244321}">
                <p14:modId xmlns:p14="http://schemas.microsoft.com/office/powerpoint/2010/main" val="246999430"/>
              </p:ext>
            </p:extLst>
          </p:nvPr>
        </p:nvGraphicFramePr>
        <p:xfrm>
          <a:off x="564533" y="1175656"/>
          <a:ext cx="11062934" cy="5313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94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92302" y="511302"/>
            <a:ext cx="10671048" cy="768096"/>
          </a:xfrm>
        </p:spPr>
        <p:txBody>
          <a:bodyPr anchor="t">
            <a:normAutofit/>
          </a:bodyPr>
          <a:lstStyle/>
          <a:p>
            <a:r>
              <a:rPr lang="en-US" b="1" dirty="0"/>
              <a:t>Flow of work</a:t>
            </a:r>
          </a:p>
        </p:txBody>
      </p:sp>
      <p:pic>
        <p:nvPicPr>
          <p:cNvPr id="60" name="Picture 59" descr="Diagram&#10;&#10;Description automatically generated">
            <a:extLst>
              <a:ext uri="{FF2B5EF4-FFF2-40B4-BE49-F238E27FC236}">
                <a16:creationId xmlns:a16="http://schemas.microsoft.com/office/drawing/2014/main" id="{7537FD06-C632-8A16-AF13-9C00E629A74E}"/>
              </a:ext>
            </a:extLst>
          </p:cNvPr>
          <p:cNvPicPr>
            <a:picLocks noChangeAspect="1"/>
          </p:cNvPicPr>
          <p:nvPr/>
        </p:nvPicPr>
        <p:blipFill rotWithShape="1">
          <a:blip r:embed="rId2"/>
          <a:srcRect l="2685" r="3958" b="4339"/>
          <a:stretch/>
        </p:blipFill>
        <p:spPr>
          <a:xfrm>
            <a:off x="1680306" y="1487043"/>
            <a:ext cx="9239822" cy="4923282"/>
          </a:xfrm>
          <a:prstGeom prst="rect">
            <a:avLst/>
          </a:prstGeom>
          <a:noFill/>
        </p:spPr>
      </p:pic>
    </p:spTree>
    <p:extLst>
      <p:ext uri="{BB962C8B-B14F-4D97-AF65-F5344CB8AC3E}">
        <p14:creationId xmlns:p14="http://schemas.microsoft.com/office/powerpoint/2010/main" val="290384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499616"/>
            <a:ext cx="6766560" cy="768096"/>
          </a:xfrm>
        </p:spPr>
        <p:txBody>
          <a:bodyPr/>
          <a:lstStyle/>
          <a:p>
            <a:r>
              <a:rPr lang="en-US" dirty="0"/>
              <a:t>Result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613753"/>
            <a:ext cx="6568440" cy="1492265"/>
          </a:xfrm>
        </p:spPr>
        <p:txBody>
          <a:bodyPr/>
          <a:lstStyle/>
          <a:p>
            <a:pPr>
              <a:lnSpc>
                <a:spcPct val="150000"/>
              </a:lnSpc>
            </a:pPr>
            <a:r>
              <a:rPr lang="en-IN" sz="1800" dirty="0"/>
              <a:t>When a pothole is detected, the driver gets alerted and the geo-location along with the 3-D model will be stored on the cloud. </a:t>
            </a:r>
          </a:p>
          <a:p>
            <a:pPr>
              <a:lnSpc>
                <a:spcPct val="150000"/>
              </a:lnSpc>
            </a:pPr>
            <a:r>
              <a:rPr lang="en-IN" sz="1800" dirty="0"/>
              <a:t>The authorities will get informed about the issue via cloud services such as email.</a:t>
            </a:r>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title"/>
          </p:nvPr>
        </p:nvSpPr>
        <p:spPr>
          <a:xfrm>
            <a:off x="1499616" y="1659356"/>
            <a:ext cx="5693664" cy="768096"/>
          </a:xfrm>
        </p:spPr>
        <p:txBody>
          <a:bodyPr anchor="t">
            <a:normAutofit/>
          </a:bodyPr>
          <a:lstStyle/>
          <a:p>
            <a:r>
              <a:rPr lang="en-US" dirty="0"/>
              <a:t>CONCLUSION</a:t>
            </a:r>
          </a:p>
        </p:txBody>
      </p:sp>
      <p:sp>
        <p:nvSpPr>
          <p:cNvPr id="3" name="Subtitle 2">
            <a:extLst>
              <a:ext uri="{FF2B5EF4-FFF2-40B4-BE49-F238E27FC236}">
                <a16:creationId xmlns:a16="http://schemas.microsoft.com/office/drawing/2014/main" id="{B787DFD8-D262-D485-B1F2-817C5A0928C5}"/>
              </a:ext>
            </a:extLst>
          </p:cNvPr>
          <p:cNvSpPr>
            <a:spLocks noGrp="1"/>
          </p:cNvSpPr>
          <p:nvPr>
            <p:ph idx="1"/>
          </p:nvPr>
        </p:nvSpPr>
        <p:spPr>
          <a:xfrm>
            <a:off x="1499616" y="2584019"/>
            <a:ext cx="5693664" cy="3122168"/>
          </a:xfrm>
        </p:spPr>
        <p:txBody>
          <a:bodyPr>
            <a:normAutofit/>
          </a:bodyPr>
          <a:lstStyle/>
          <a:p>
            <a:pPr>
              <a:spcAft>
                <a:spcPts val="600"/>
              </a:spcAft>
            </a:pPr>
            <a:r>
              <a:rPr lang="en-IN" sz="1800" dirty="0"/>
              <a:t>With the help of this project we can detect the potholes and alert the driver and authorities about the road conditions. This helps in improving roads and lowering the chances of accidents.</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{B8346539-C206-476C-8BFB-F1BCD995E150}tf78438558_win32</Template>
  <TotalTime>549</TotalTime>
  <Words>667</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Aparajita</vt:lpstr>
      <vt:lpstr>arial</vt:lpstr>
      <vt:lpstr>arial</vt:lpstr>
      <vt:lpstr>Arial Black</vt:lpstr>
      <vt:lpstr>Sabon Next LT</vt:lpstr>
      <vt:lpstr>Sabon Next LT (Body)</vt:lpstr>
      <vt:lpstr>Wingdings</vt:lpstr>
      <vt:lpstr>Office Theme</vt:lpstr>
      <vt:lpstr>ROAD HEALTH</vt:lpstr>
      <vt:lpstr>Introduction</vt:lpstr>
      <vt:lpstr>Requirements</vt:lpstr>
      <vt:lpstr>Implementation of THE prototype</vt:lpstr>
      <vt:lpstr>PowerPoint Presentation</vt:lpstr>
      <vt:lpstr>Data Transmission</vt:lpstr>
      <vt:lpstr>Flow of work</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HEALTH</dc:title>
  <dc:subject/>
  <dc:creator>Mayukha Ekkirala</dc:creator>
  <cp:lastModifiedBy>Mayukha Ekkirala</cp:lastModifiedBy>
  <cp:revision>27</cp:revision>
  <dcterms:created xsi:type="dcterms:W3CDTF">2023-02-14T13:59:03Z</dcterms:created>
  <dcterms:modified xsi:type="dcterms:W3CDTF">2023-02-15T17:03:36Z</dcterms:modified>
</cp:coreProperties>
</file>