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96" r:id="rId12"/>
    <p:sldId id="295" r:id="rId13"/>
    <p:sldId id="287" r:id="rId14"/>
    <p:sldId id="290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10101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5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ACA"/>
          </a:solidFill>
        </a:fill>
      </a:tcStyle>
    </a:wholeTbl>
    <a:band2H>
      <a:tcTxStyle/>
      <a:tcStyle>
        <a:tcBdr/>
        <a:fill>
          <a:solidFill>
            <a:srgbClr val="EAE6E7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DCD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CCDB"/>
          </a:solidFill>
        </a:fill>
      </a:tcStyle>
    </a:wholeTbl>
    <a:band2H>
      <a:tcTxStyle/>
      <a:tcStyle>
        <a:tcBdr/>
        <a:fill>
          <a:solidFill>
            <a:srgbClr val="FBE7EE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10101"/>
              </a:solidFill>
              <a:prstDash val="solid"/>
              <a:round/>
            </a:ln>
          </a:top>
          <a:bottom>
            <a:ln w="25400" cap="flat">
              <a:solidFill>
                <a:srgbClr val="01010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10101"/>
              </a:solidFill>
              <a:prstDash val="solid"/>
              <a:round/>
            </a:ln>
          </a:top>
          <a:bottom>
            <a:ln w="25400" cap="flat">
              <a:solidFill>
                <a:srgbClr val="01010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1010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1010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1010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010101"/>
              </a:solidFill>
              <a:prstDash val="solid"/>
              <a:round/>
            </a:ln>
          </a:left>
          <a:right>
            <a:ln w="12700" cap="flat">
              <a:solidFill>
                <a:srgbClr val="010101"/>
              </a:solidFill>
              <a:prstDash val="solid"/>
              <a:round/>
            </a:ln>
          </a:right>
          <a:top>
            <a:ln w="12700" cap="flat">
              <a:solidFill>
                <a:srgbClr val="010101"/>
              </a:solidFill>
              <a:prstDash val="solid"/>
              <a:round/>
            </a:ln>
          </a:top>
          <a:bottom>
            <a:ln w="12700" cap="flat">
              <a:solidFill>
                <a:srgbClr val="010101"/>
              </a:solidFill>
              <a:prstDash val="solid"/>
              <a:round/>
            </a:ln>
          </a:bottom>
          <a:insideH>
            <a:ln w="12700" cap="flat">
              <a:solidFill>
                <a:srgbClr val="010101"/>
              </a:solidFill>
              <a:prstDash val="solid"/>
              <a:round/>
            </a:ln>
          </a:insideH>
          <a:insideV>
            <a:ln w="12700" cap="flat">
              <a:solidFill>
                <a:srgbClr val="010101"/>
              </a:solidFill>
              <a:prstDash val="solid"/>
              <a:round/>
            </a:ln>
          </a:insideV>
        </a:tcBdr>
        <a:fill>
          <a:solidFill>
            <a:srgbClr val="01010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010101"/>
              </a:solidFill>
              <a:prstDash val="solid"/>
              <a:round/>
            </a:ln>
          </a:left>
          <a:right>
            <a:ln w="12700" cap="flat">
              <a:solidFill>
                <a:srgbClr val="010101"/>
              </a:solidFill>
              <a:prstDash val="solid"/>
              <a:round/>
            </a:ln>
          </a:right>
          <a:top>
            <a:ln w="12700" cap="flat">
              <a:solidFill>
                <a:srgbClr val="010101"/>
              </a:solidFill>
              <a:prstDash val="solid"/>
              <a:round/>
            </a:ln>
          </a:top>
          <a:bottom>
            <a:ln w="12700" cap="flat">
              <a:solidFill>
                <a:srgbClr val="010101"/>
              </a:solidFill>
              <a:prstDash val="solid"/>
              <a:round/>
            </a:ln>
          </a:bottom>
          <a:insideH>
            <a:ln w="12700" cap="flat">
              <a:solidFill>
                <a:srgbClr val="010101"/>
              </a:solidFill>
              <a:prstDash val="solid"/>
              <a:round/>
            </a:ln>
          </a:insideH>
          <a:insideV>
            <a:ln w="12700" cap="flat">
              <a:solidFill>
                <a:srgbClr val="010101"/>
              </a:solidFill>
              <a:prstDash val="solid"/>
              <a:round/>
            </a:ln>
          </a:insideV>
        </a:tcBdr>
        <a:fill>
          <a:solidFill>
            <a:srgbClr val="010101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010101"/>
              </a:solidFill>
              <a:prstDash val="solid"/>
              <a:round/>
            </a:ln>
          </a:left>
          <a:right>
            <a:ln w="12700" cap="flat">
              <a:solidFill>
                <a:srgbClr val="010101"/>
              </a:solidFill>
              <a:prstDash val="solid"/>
              <a:round/>
            </a:ln>
          </a:right>
          <a:top>
            <a:ln w="50800" cap="flat">
              <a:solidFill>
                <a:srgbClr val="010101"/>
              </a:solidFill>
              <a:prstDash val="solid"/>
              <a:round/>
            </a:ln>
          </a:top>
          <a:bottom>
            <a:ln w="12700" cap="flat">
              <a:solidFill>
                <a:srgbClr val="010101"/>
              </a:solidFill>
              <a:prstDash val="solid"/>
              <a:round/>
            </a:ln>
          </a:bottom>
          <a:insideH>
            <a:ln w="12700" cap="flat">
              <a:solidFill>
                <a:srgbClr val="010101"/>
              </a:solidFill>
              <a:prstDash val="solid"/>
              <a:round/>
            </a:ln>
          </a:insideH>
          <a:insideV>
            <a:ln w="12700" cap="flat">
              <a:solidFill>
                <a:srgbClr val="01010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10101"/>
      </a:tcTxStyle>
      <a:tcStyle>
        <a:tcBdr>
          <a:left>
            <a:ln w="12700" cap="flat">
              <a:solidFill>
                <a:srgbClr val="010101"/>
              </a:solidFill>
              <a:prstDash val="solid"/>
              <a:round/>
            </a:ln>
          </a:left>
          <a:right>
            <a:ln w="12700" cap="flat">
              <a:solidFill>
                <a:srgbClr val="010101"/>
              </a:solidFill>
              <a:prstDash val="solid"/>
              <a:round/>
            </a:ln>
          </a:right>
          <a:top>
            <a:ln w="12700" cap="flat">
              <a:solidFill>
                <a:srgbClr val="010101"/>
              </a:solidFill>
              <a:prstDash val="solid"/>
              <a:round/>
            </a:ln>
          </a:top>
          <a:bottom>
            <a:ln w="25400" cap="flat">
              <a:solidFill>
                <a:srgbClr val="010101"/>
              </a:solidFill>
              <a:prstDash val="solid"/>
              <a:round/>
            </a:ln>
          </a:bottom>
          <a:insideH>
            <a:ln w="12700" cap="flat">
              <a:solidFill>
                <a:srgbClr val="010101"/>
              </a:solidFill>
              <a:prstDash val="solid"/>
              <a:round/>
            </a:ln>
          </a:insideH>
          <a:insideV>
            <a:ln w="12700" cap="flat">
              <a:solidFill>
                <a:srgbClr val="01010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/>
    <p:restoredTop sz="81813"/>
  </p:normalViewPr>
  <p:slideViewPr>
    <p:cSldViewPr snapToGrid="0" snapToObjects="1">
      <p:cViewPr varScale="1">
        <p:scale>
          <a:sx n="127" d="100"/>
          <a:sy n="127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3" name="Shape 5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 latinLnBrk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3" name="Shape 5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 latinLnBrk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992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3" name="Shape 5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 latinLnBrk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0500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latinLnBrk="0"/>
            <a:r>
              <a:rPr lang="fr-F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6245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 latinLnBrk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2" name="Shape 3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1" name="Shape 33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1" name="Shape 37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5" name="Shape 4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1" name="Shape 4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4" name="Shape 4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 latinLnBrk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4" name="Shape 52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algn="l" rtl="0" latinLnBrk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Cover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/>
          <p:nvPr/>
        </p:nvSpPr>
        <p:spPr>
          <a:xfrm>
            <a:off x="0" y="0"/>
            <a:ext cx="3724101" cy="6859200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87999" y="4320001"/>
            <a:ext cx="6674318" cy="3324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400" b="0"/>
            </a:lvl1pPr>
            <a:lvl2pPr marL="0" indent="609584">
              <a:spcBef>
                <a:spcPts val="1200"/>
              </a:spcBef>
              <a:buSzTx/>
              <a:buNone/>
              <a:defRPr sz="2400" b="0"/>
            </a:lvl2pPr>
            <a:lvl3pPr marL="0" indent="1219169">
              <a:spcBef>
                <a:spcPts val="1200"/>
              </a:spcBef>
              <a:buSzTx/>
              <a:buNone/>
              <a:defRPr sz="2400" b="0"/>
            </a:lvl3pPr>
            <a:lvl4pPr marL="0" indent="1828754">
              <a:spcBef>
                <a:spcPts val="1200"/>
              </a:spcBef>
              <a:buSzTx/>
              <a:buNone/>
              <a:defRPr sz="2400" b="0"/>
            </a:lvl4pPr>
            <a:lvl5pPr indent="2438338">
              <a:spcBef>
                <a:spcPts val="1200"/>
              </a:spcBef>
              <a:defRPr sz="2400" b="0"/>
            </a:lvl5pPr>
          </a:lstStyle>
          <a:p>
            <a:r>
              <a:t>Click to edit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CLICK TO edit 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5087999" y="2721274"/>
            <a:ext cx="6674318" cy="11162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defRPr sz="4200" b="1">
                <a:solidFill>
                  <a:srgbClr val="010101"/>
                </a:solidFill>
              </a:defRPr>
            </a:lvl1pPr>
          </a:lstStyle>
          <a:p>
            <a:r>
              <a:t>CLICK TO edit presentation title</a:t>
            </a:r>
          </a:p>
        </p:txBody>
      </p:sp>
      <p:sp>
        <p:nvSpPr>
          <p:cNvPr id="15" name="Privacy"/>
          <p:cNvSpPr>
            <a:spLocks noGrp="1"/>
          </p:cNvSpPr>
          <p:nvPr>
            <p:ph type="body" sz="quarter" idx="21" hasCustomPrompt="1"/>
          </p:nvPr>
        </p:nvSpPr>
        <p:spPr>
          <a:xfrm>
            <a:off x="8806378" y="208710"/>
            <a:ext cx="2955940" cy="184666"/>
          </a:xfrm>
          <a:prstGeom prst="rect">
            <a:avLst/>
          </a:prstGeom>
        </p:spPr>
        <p:txBody>
          <a:bodyPr anchor="ctr"/>
          <a:lstStyle>
            <a:lvl1pPr algn="r" defTabSz="1146019">
              <a:spcBef>
                <a:spcPts val="0"/>
              </a:spcBef>
              <a:defRPr sz="1222" b="0" cap="all" spc="188"/>
            </a:lvl1pPr>
          </a:lstStyle>
          <a:p>
            <a:r>
              <a:t>Niveau de confidentialité</a:t>
            </a:r>
          </a:p>
        </p:txBody>
      </p:sp>
      <p:sp>
        <p:nvSpPr>
          <p:cNvPr id="16" name="DatePresentation"/>
          <p:cNvSpPr>
            <a:spLocks noGrp="1"/>
          </p:cNvSpPr>
          <p:nvPr>
            <p:ph type="body" sz="quarter" idx="22" hasCustomPrompt="1"/>
          </p:nvPr>
        </p:nvSpPr>
        <p:spPr>
          <a:xfrm>
            <a:off x="5088001" y="219000"/>
            <a:ext cx="516874" cy="184603"/>
          </a:xfrm>
          <a:prstGeom prst="rect">
            <a:avLst/>
          </a:prstGeom>
        </p:spPr>
        <p:txBody>
          <a:bodyPr anchor="ctr"/>
          <a:lstStyle>
            <a:lvl1pPr defTabSz="1146019">
              <a:spcBef>
                <a:spcPts val="0"/>
              </a:spcBef>
              <a:defRPr sz="1222" b="0" cap="all" spc="188"/>
            </a:lvl1pPr>
          </a:lstStyle>
          <a:p>
            <a:r>
              <a:t>DATE</a:t>
            </a:r>
          </a:p>
        </p:txBody>
      </p:sp>
      <p:sp>
        <p:nvSpPr>
          <p:cNvPr id="17" name="Rectangle 8"/>
          <p:cNvSpPr/>
          <p:nvPr/>
        </p:nvSpPr>
        <p:spPr>
          <a:xfrm>
            <a:off x="3724100" y="4320001"/>
            <a:ext cx="5793973" cy="10237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  <p:sp>
        <p:nvSpPr>
          <p:cNvPr id="1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20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3914" y="472753"/>
            <a:ext cx="7437968" cy="321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122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1999" y="6026544"/>
            <a:ext cx="7439882" cy="165555"/>
          </a:xfrm>
          <a:prstGeom prst="rect">
            <a:avLst/>
          </a:prstGeom>
        </p:spPr>
        <p:txBody>
          <a:bodyPr anchor="b"/>
          <a:lstStyle>
            <a:lvl1pPr marL="2116" indent="-2116">
              <a:spcBef>
                <a:spcPts val="0"/>
              </a:spcBef>
              <a:defRPr sz="900" b="0" i="1"/>
            </a:lvl1pPr>
            <a:lvl2pPr marL="2116" indent="-2116">
              <a:spcBef>
                <a:spcPts val="0"/>
              </a:spcBef>
              <a:buSzTx/>
              <a:buNone/>
              <a:defRPr sz="900" b="0" i="1"/>
            </a:lvl2pPr>
            <a:lvl3pPr marL="2116" indent="381874">
              <a:spcBef>
                <a:spcPts val="0"/>
              </a:spcBef>
              <a:buSzTx/>
              <a:buNone/>
              <a:defRPr sz="900" b="0" i="1"/>
            </a:lvl3pPr>
            <a:lvl4pPr marL="2116" indent="573868">
              <a:spcBef>
                <a:spcPts val="0"/>
              </a:spcBef>
              <a:buSzTx/>
              <a:buNone/>
              <a:defRPr sz="900" b="0" i="1"/>
            </a:lvl4pPr>
            <a:lvl5pPr marL="2116" indent="-2116">
              <a:spcBef>
                <a:spcPts val="0"/>
              </a:spcBef>
              <a:defRPr sz="900" b="0" i="1"/>
            </a:lvl5pPr>
          </a:lstStyle>
          <a:p>
            <a:r>
              <a:t>Click to add sources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3" name="Rectangle 15"/>
          <p:cNvSpPr/>
          <p:nvPr/>
        </p:nvSpPr>
        <p:spPr>
          <a:xfrm>
            <a:off x="191999" y="863999"/>
            <a:ext cx="2688002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  <p:sp>
        <p:nvSpPr>
          <p:cNvPr id="12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31799" y="1534584"/>
            <a:ext cx="7440002" cy="174817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32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737232" y="6026544"/>
            <a:ext cx="7027201" cy="165555"/>
          </a:xfrm>
          <a:prstGeom prst="rect">
            <a:avLst/>
          </a:prstGeom>
        </p:spPr>
        <p:txBody>
          <a:bodyPr anchor="b"/>
          <a:lstStyle>
            <a:lvl1pPr marL="2116" indent="-2116">
              <a:spcBef>
                <a:spcPts val="0"/>
              </a:spcBef>
              <a:defRPr sz="900" b="0" i="1"/>
            </a:lvl1pPr>
            <a:lvl2pPr marL="2116" indent="-2116">
              <a:spcBef>
                <a:spcPts val="0"/>
              </a:spcBef>
              <a:buSzTx/>
              <a:buNone/>
              <a:defRPr sz="900" b="0" i="1"/>
            </a:lvl2pPr>
            <a:lvl3pPr marL="2116" indent="381874">
              <a:spcBef>
                <a:spcPts val="0"/>
              </a:spcBef>
              <a:buSzTx/>
              <a:buNone/>
              <a:defRPr sz="900" b="0" i="1"/>
            </a:lvl3pPr>
            <a:lvl4pPr marL="2116" indent="573868">
              <a:spcBef>
                <a:spcPts val="0"/>
              </a:spcBef>
              <a:buSzTx/>
              <a:buNone/>
              <a:defRPr sz="900" b="0" i="1"/>
            </a:lvl4pPr>
            <a:lvl5pPr marL="2116" indent="-2116">
              <a:spcBef>
                <a:spcPts val="0"/>
              </a:spcBef>
              <a:defRPr sz="900" b="0" i="1"/>
            </a:lvl5pPr>
          </a:lstStyle>
          <a:p>
            <a:r>
              <a:t>Click to add sources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41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3917" y="472753"/>
            <a:ext cx="11328001" cy="321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14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3917" y="1536000"/>
            <a:ext cx="11330518" cy="667941"/>
          </a:xfrm>
          <a:prstGeom prst="rect">
            <a:avLst/>
          </a:prstGeom>
        </p:spPr>
        <p:txBody>
          <a:bodyPr/>
          <a:lstStyle>
            <a:lvl1pPr marL="479987" indent="-479987">
              <a:spcBef>
                <a:spcPts val="1300"/>
              </a:spcBef>
              <a:tabLst>
                <a:tab pos="11226800" algn="r"/>
              </a:tabLst>
              <a:defRPr sz="2400" cap="all">
                <a:solidFill>
                  <a:srgbClr val="E60028"/>
                </a:solidFill>
              </a:defRPr>
            </a:lvl1pPr>
            <a:lvl2pPr marL="1119971" indent="-639983">
              <a:spcBef>
                <a:spcPts val="1300"/>
              </a:spcBef>
              <a:buAutoNum type="alphaUcPeriod"/>
              <a:tabLst>
                <a:tab pos="11226800" algn="r"/>
              </a:tabLst>
              <a:defRPr sz="2400" cap="all">
                <a:solidFill>
                  <a:srgbClr val="E60028"/>
                </a:solidFill>
              </a:defRPr>
            </a:lvl2pPr>
            <a:lvl3pPr marL="479987" indent="0">
              <a:spcBef>
                <a:spcPts val="1300"/>
              </a:spcBef>
              <a:buSzTx/>
              <a:buNone/>
              <a:tabLst>
                <a:tab pos="11226800" algn="r"/>
              </a:tabLst>
              <a:defRPr sz="2400" cap="all">
                <a:solidFill>
                  <a:srgbClr val="E60028"/>
                </a:solidFill>
              </a:defRPr>
            </a:lvl3pPr>
            <a:lvl4pPr marL="1199969" indent="-719981">
              <a:spcBef>
                <a:spcPts val="1300"/>
              </a:spcBef>
              <a:buAutoNum type="alphaUcPeriod"/>
              <a:tabLst>
                <a:tab pos="11226800" algn="r"/>
              </a:tabLst>
              <a:defRPr sz="2400" cap="all">
                <a:solidFill>
                  <a:srgbClr val="E60028"/>
                </a:solidFill>
              </a:defRPr>
            </a:lvl4pPr>
            <a:lvl5pPr marL="479987" indent="239994">
              <a:spcBef>
                <a:spcPts val="1300"/>
              </a:spcBef>
              <a:tabLst>
                <a:tab pos="11226800" algn="r"/>
              </a:tabLst>
              <a:defRPr sz="2400" cap="all">
                <a:solidFill>
                  <a:srgbClr val="E60028"/>
                </a:solidFill>
              </a:defRPr>
            </a:lvl5pPr>
          </a:lstStyle>
          <a:p>
            <a:r>
              <a:t>CLICK TO add section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Rectangle 6"/>
          <p:cNvSpPr/>
          <p:nvPr/>
        </p:nvSpPr>
        <p:spPr>
          <a:xfrm>
            <a:off x="191999" y="863999"/>
            <a:ext cx="2688002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52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3917" y="1534584"/>
            <a:ext cx="11330518" cy="175433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spcBef>
                <a:spcPts val="800"/>
              </a:spcBef>
              <a:defRPr sz="1200" b="0"/>
            </a:lvl1pPr>
            <a:lvl2pPr marL="205709" indent="-205709">
              <a:lnSpc>
                <a:spcPct val="95000"/>
              </a:lnSpc>
              <a:spcBef>
                <a:spcPts val="800"/>
              </a:spcBef>
              <a:buChar char="-"/>
              <a:defRPr sz="1200" b="0"/>
            </a:lvl2pPr>
            <a:lvl3pPr marL="445703" indent="-205709">
              <a:lnSpc>
                <a:spcPct val="95000"/>
              </a:lnSpc>
              <a:spcBef>
                <a:spcPts val="800"/>
              </a:spcBef>
              <a:buChar char="-"/>
              <a:defRPr sz="1200" b="0"/>
            </a:lvl3pPr>
            <a:lvl4pPr marL="315421" indent="-123425">
              <a:lnSpc>
                <a:spcPct val="95000"/>
              </a:lnSpc>
              <a:spcBef>
                <a:spcPts val="800"/>
              </a:spcBef>
              <a:buSzPct val="90000"/>
              <a:buChar char="●"/>
              <a:defRPr sz="1200" b="0"/>
            </a:lvl4pPr>
            <a:lvl5pPr marL="459417" indent="-123425">
              <a:lnSpc>
                <a:spcPct val="95000"/>
              </a:lnSpc>
              <a:spcBef>
                <a:spcPts val="800"/>
              </a:spcBef>
              <a:buSzPct val="90000"/>
              <a:buChar char=""/>
              <a:defRPr sz="1200" b="0"/>
            </a:lvl5pPr>
          </a:lstStyle>
          <a:p>
            <a:r>
              <a:t>Click to edit Master text styles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4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3917" y="472753"/>
            <a:ext cx="11328001" cy="321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155" name="Sources"/>
          <p:cNvSpPr>
            <a:spLocks noGrp="1"/>
          </p:cNvSpPr>
          <p:nvPr>
            <p:ph type="body" sz="quarter" idx="21" hasCustomPrompt="1"/>
          </p:nvPr>
        </p:nvSpPr>
        <p:spPr>
          <a:xfrm>
            <a:off x="431999" y="6026544"/>
            <a:ext cx="11328002" cy="165555"/>
          </a:xfrm>
          <a:prstGeom prst="rect">
            <a:avLst/>
          </a:prstGeom>
        </p:spPr>
        <p:txBody>
          <a:bodyPr anchor="b"/>
          <a:lstStyle/>
          <a:p>
            <a:pPr marL="239993" lvl="1" indent="-239993">
              <a:spcBef>
                <a:spcPts val="0"/>
              </a:spcBef>
              <a:buSzTx/>
              <a:buNone/>
              <a:defRPr sz="900" b="0" i="1"/>
            </a:pPr>
            <a:r>
              <a:t>Click to add sources</a:t>
            </a:r>
          </a:p>
        </p:txBody>
      </p:sp>
      <p:sp>
        <p:nvSpPr>
          <p:cNvPr id="156" name="Rectangle 7"/>
          <p:cNvSpPr/>
          <p:nvPr/>
        </p:nvSpPr>
        <p:spPr>
          <a:xfrm>
            <a:off x="191999" y="863999"/>
            <a:ext cx="2688002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61" y="2914839"/>
            <a:ext cx="7308814" cy="1028393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End Slide_Black"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56" y="2914841"/>
            <a:ext cx="7308824" cy="1028394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 Slide_Red">
    <p:bg>
      <p:bgPr>
        <a:solidFill>
          <a:srgbClr val="E904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856" y="2914841"/>
            <a:ext cx="7308824" cy="102839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e du titre"/>
          <p:cNvSpPr txBox="1">
            <a:spLocks noGrp="1"/>
          </p:cNvSpPr>
          <p:nvPr>
            <p:ph type="title"/>
          </p:nvPr>
        </p:nvSpPr>
        <p:spPr>
          <a:xfrm rot="21420000">
            <a:off x="891201" y="662656"/>
            <a:ext cx="9755187" cy="2766529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8000"/>
            </a:lvl1pPr>
          </a:lstStyle>
          <a:p>
            <a:r>
              <a:t>Texte du titre</a:t>
            </a:r>
          </a:p>
        </p:txBody>
      </p:sp>
      <p:sp>
        <p:nvSpPr>
          <p:cNvPr id="195" name="Texte niveau 1…"/>
          <p:cNvSpPr txBox="1">
            <a:spLocks noGrp="1"/>
          </p:cNvSpPr>
          <p:nvPr>
            <p:ph type="body" sz="quarter" idx="1"/>
          </p:nvPr>
        </p:nvSpPr>
        <p:spPr>
          <a:xfrm rot="21420000">
            <a:off x="983061" y="3505208"/>
            <a:ext cx="9755188" cy="550334"/>
          </a:xfrm>
          <a:prstGeom prst="rect">
            <a:avLst/>
          </a:prstGeom>
        </p:spPr>
        <p:txBody>
          <a:bodyPr/>
          <a:lstStyle>
            <a:lvl1pPr algn="r">
              <a:defRPr sz="2800">
                <a:solidFill>
                  <a:srgbClr val="808080"/>
                </a:solidFill>
              </a:defRPr>
            </a:lvl1pPr>
            <a:lvl2pPr marL="0" indent="457200" algn="r">
              <a:buSzTx/>
              <a:buNone/>
              <a:defRPr sz="2800">
                <a:solidFill>
                  <a:srgbClr val="808080"/>
                </a:solidFill>
              </a:defRPr>
            </a:lvl2pPr>
            <a:lvl3pPr marL="0" indent="914400" algn="r">
              <a:buSzTx/>
              <a:buNone/>
              <a:defRPr sz="2800">
                <a:solidFill>
                  <a:srgbClr val="808080"/>
                </a:solidFill>
              </a:defRPr>
            </a:lvl3pPr>
            <a:lvl4pPr marL="0" indent="1371600" algn="r">
              <a:buSzTx/>
              <a:buNone/>
              <a:defRPr sz="2800">
                <a:solidFill>
                  <a:srgbClr val="808080"/>
                </a:solidFill>
              </a:defRPr>
            </a:lvl4pPr>
            <a:lvl5pPr indent="1828800" algn="r">
              <a:defRPr sz="2800">
                <a:solidFill>
                  <a:srgbClr val="808080"/>
                </a:solidFill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196" name="Numéro de diapositive"/>
          <p:cNvSpPr txBox="1">
            <a:spLocks noGrp="1"/>
          </p:cNvSpPr>
          <p:nvPr>
            <p:ph type="sldNum" sz="quarter" idx="2"/>
          </p:nvPr>
        </p:nvSpPr>
        <p:spPr>
          <a:xfrm rot="21420000">
            <a:off x="9851062" y="3844816"/>
            <a:ext cx="443172" cy="459741"/>
          </a:xfrm>
          <a:prstGeom prst="rect">
            <a:avLst/>
          </a:prstGeom>
        </p:spPr>
        <p:txBody>
          <a:bodyPr lIns="45719" tIns="45719" rIns="45719" bIns="45719" anchor="t"/>
          <a:lstStyle>
            <a:lvl1pPr>
              <a:defRPr sz="24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apositive image et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04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Espace réservé d’image 24"/>
          <p:cNvSpPr>
            <a:spLocks noGrp="1"/>
          </p:cNvSpPr>
          <p:nvPr>
            <p:ph type="pic" idx="21"/>
          </p:nvPr>
        </p:nvSpPr>
        <p:spPr>
          <a:xfrm>
            <a:off x="12701" y="0"/>
            <a:ext cx="12161519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06" name="DIAPOSITIVE GRANDE IMAGE"/>
          <p:cNvSpPr txBox="1"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DIAPOSITIVE GRANDE IMAGE</a:t>
            </a:r>
          </a:p>
        </p:txBody>
      </p:sp>
      <p:sp>
        <p:nvSpPr>
          <p:cNvPr id="207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4032" y="1880793"/>
            <a:ext cx="10518599" cy="782640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E55F50"/>
                </a:solidFill>
              </a:defRPr>
            </a:lvl1pPr>
            <a:lvl2pPr marL="426655" indent="-234660">
              <a:defRPr sz="2200">
                <a:solidFill>
                  <a:srgbClr val="E55F50"/>
                </a:solidFill>
              </a:defRPr>
            </a:lvl2pPr>
            <a:lvl3pPr marL="618651" indent="-234660">
              <a:defRPr sz="2200">
                <a:solidFill>
                  <a:srgbClr val="E55F50"/>
                </a:solidFill>
              </a:defRPr>
            </a:lvl3pPr>
            <a:lvl4pPr marL="810646" indent="-234660">
              <a:defRPr sz="2200">
                <a:solidFill>
                  <a:srgbClr val="E55F50"/>
                </a:solidFill>
              </a:defRPr>
            </a:lvl4pPr>
            <a:lvl5pPr>
              <a:defRPr sz="2200">
                <a:solidFill>
                  <a:srgbClr val="E55F50"/>
                </a:solidFill>
              </a:defRPr>
            </a:lvl5pPr>
          </a:lstStyle>
          <a:p>
            <a:r>
              <a:t>Modifiez les styles du texte du masque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8" name="Graphisme 4"/>
          <p:cNvSpPr/>
          <p:nvPr/>
        </p:nvSpPr>
        <p:spPr>
          <a:xfrm>
            <a:off x="11301987" y="6112003"/>
            <a:ext cx="893334" cy="136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2263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v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"/>
          <p:cNvSpPr>
            <a:spLocks noGrp="1"/>
          </p:cNvSpPr>
          <p:nvPr>
            <p:ph type="pic" sz="half" idx="21"/>
          </p:nvPr>
        </p:nvSpPr>
        <p:spPr>
          <a:xfrm>
            <a:off x="0" y="0"/>
            <a:ext cx="480000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6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087999" y="4320001"/>
            <a:ext cx="6674318" cy="3324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400" b="0">
                <a:solidFill>
                  <a:srgbClr val="E9041E"/>
                </a:solidFill>
              </a:defRPr>
            </a:lvl1pPr>
            <a:lvl2pPr marL="0" indent="609584">
              <a:spcBef>
                <a:spcPts val="1200"/>
              </a:spcBef>
              <a:buSzTx/>
              <a:buNone/>
              <a:defRPr sz="2400" b="0">
                <a:solidFill>
                  <a:srgbClr val="E9041E"/>
                </a:solidFill>
              </a:defRPr>
            </a:lvl2pPr>
            <a:lvl3pPr marL="0" indent="1219169">
              <a:spcBef>
                <a:spcPts val="1200"/>
              </a:spcBef>
              <a:buSzTx/>
              <a:buNone/>
              <a:defRPr sz="2400" b="0">
                <a:solidFill>
                  <a:srgbClr val="E9041E"/>
                </a:solidFill>
              </a:defRPr>
            </a:lvl3pPr>
            <a:lvl4pPr marL="0" indent="1828754">
              <a:spcBef>
                <a:spcPts val="1200"/>
              </a:spcBef>
              <a:buSzTx/>
              <a:buNone/>
              <a:defRPr sz="2400" b="0">
                <a:solidFill>
                  <a:srgbClr val="E9041E"/>
                </a:solidFill>
              </a:defRPr>
            </a:lvl4pPr>
            <a:lvl5pPr indent="2438338">
              <a:spcBef>
                <a:spcPts val="1200"/>
              </a:spcBef>
              <a:defRPr sz="2400" b="0">
                <a:solidFill>
                  <a:srgbClr val="E9041E"/>
                </a:solidFill>
              </a:defRPr>
            </a:lvl5pPr>
          </a:lstStyle>
          <a:p>
            <a:r>
              <a:t>Click to edit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7" name="CLICK TO edit 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5087999" y="2721274"/>
            <a:ext cx="6674318" cy="11162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5000"/>
              </a:lnSpc>
              <a:defRPr sz="4200" b="1"/>
            </a:lvl1pPr>
          </a:lstStyle>
          <a:p>
            <a:r>
              <a:t>CLICK TO edit presentation title</a:t>
            </a:r>
          </a:p>
        </p:txBody>
      </p:sp>
      <p:sp>
        <p:nvSpPr>
          <p:cNvPr id="28" name="Privacy"/>
          <p:cNvSpPr>
            <a:spLocks noGrp="1"/>
          </p:cNvSpPr>
          <p:nvPr>
            <p:ph type="body" sz="quarter" idx="22" hasCustomPrompt="1"/>
          </p:nvPr>
        </p:nvSpPr>
        <p:spPr>
          <a:xfrm>
            <a:off x="8806378" y="208710"/>
            <a:ext cx="2955940" cy="184666"/>
          </a:xfrm>
          <a:prstGeom prst="rect">
            <a:avLst/>
          </a:prstGeom>
        </p:spPr>
        <p:txBody>
          <a:bodyPr anchor="ctr"/>
          <a:lstStyle>
            <a:lvl1pPr algn="r" defTabSz="1146019">
              <a:spcBef>
                <a:spcPts val="0"/>
              </a:spcBef>
              <a:defRPr sz="1222" b="0" cap="all" spc="188"/>
            </a:lvl1pPr>
          </a:lstStyle>
          <a:p>
            <a:r>
              <a:t>Niveau de confidentialité</a:t>
            </a:r>
          </a:p>
        </p:txBody>
      </p:sp>
      <p:sp>
        <p:nvSpPr>
          <p:cNvPr id="29" name="DatePresentation"/>
          <p:cNvSpPr>
            <a:spLocks noGrp="1"/>
          </p:cNvSpPr>
          <p:nvPr>
            <p:ph type="body" sz="quarter" idx="23" hasCustomPrompt="1"/>
          </p:nvPr>
        </p:nvSpPr>
        <p:spPr>
          <a:xfrm>
            <a:off x="5088001" y="219000"/>
            <a:ext cx="516874" cy="184603"/>
          </a:xfrm>
          <a:prstGeom prst="rect">
            <a:avLst/>
          </a:prstGeom>
        </p:spPr>
        <p:txBody>
          <a:bodyPr anchor="ctr"/>
          <a:lstStyle>
            <a:lvl1pPr defTabSz="1146019">
              <a:spcBef>
                <a:spcPts val="0"/>
              </a:spcBef>
              <a:defRPr sz="1222" b="0" cap="all" spc="188"/>
            </a:lvl1pPr>
          </a:lstStyle>
          <a:p>
            <a:r>
              <a:t>DATE</a:t>
            </a:r>
          </a:p>
        </p:txBody>
      </p:sp>
      <p:pic>
        <p:nvPicPr>
          <p:cNvPr id="30" name="Picture 8" descr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001" y="6060397"/>
            <a:ext cx="4061064" cy="571416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re de diapositiv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</p:spPr>
        <p:txBody>
          <a:bodyPr lIns="25400" tIns="25400" rIns="25400" bIns="25400" anchor="t">
            <a:normAutofit/>
          </a:bodyPr>
          <a:lstStyle>
            <a:lvl1pPr defTabSz="1219169">
              <a:lnSpc>
                <a:spcPct val="80000"/>
              </a:lnSpc>
              <a:defRPr sz="4200" b="1" cap="none" spc="-84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Titre de diapositive</a:t>
            </a:r>
          </a:p>
        </p:txBody>
      </p:sp>
      <p:sp>
        <p:nvSpPr>
          <p:cNvPr id="216" name="Sous-titre de diapositiv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  <a:ln w="3175"/>
        </p:spPr>
        <p:txBody>
          <a:bodyPr lIns="22859" tIns="22859" rIns="22859" bIns="22859"/>
          <a:lstStyle>
            <a:lvl1pPr defTabSz="412750">
              <a:lnSpc>
                <a:spcPct val="100000"/>
              </a:lnSpc>
              <a:spcBef>
                <a:spcPts val="0"/>
              </a:spcBef>
              <a:defRPr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Sous-titre de diapositive</a:t>
            </a:r>
          </a:p>
        </p:txBody>
      </p:sp>
      <p:sp>
        <p:nvSpPr>
          <p:cNvPr id="217" name="Texte niveau 1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</p:spPr>
        <p:txBody>
          <a:bodyPr lIns="25400" tIns="25400" rIns="25400" bIns="25400"/>
          <a:lstStyle>
            <a:lvl1pPr marL="304800" indent="-304800" defTabSz="1219169">
              <a:spcBef>
                <a:spcPts val="2200"/>
              </a:spcBef>
              <a:buSzPct val="123000"/>
              <a:buChar char="•"/>
              <a:defRPr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304800" defTabSz="1219169">
              <a:spcBef>
                <a:spcPts val="2200"/>
              </a:spcBef>
              <a:buSzPct val="123000"/>
              <a:defRPr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24000" indent="-304800" defTabSz="1219169">
              <a:spcBef>
                <a:spcPts val="2200"/>
              </a:spcBef>
              <a:buSzPct val="123000"/>
              <a:buChar char="•"/>
              <a:defRPr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133600" indent="-304800" defTabSz="1219169">
              <a:spcBef>
                <a:spcPts val="2200"/>
              </a:spcBef>
              <a:buSzPct val="123000"/>
              <a:buChar char="•"/>
              <a:defRPr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743200" indent="-304800" defTabSz="1219169">
              <a:spcBef>
                <a:spcPts val="2200"/>
              </a:spcBef>
              <a:buSzPct val="123000"/>
              <a:buChar char="•"/>
              <a:defRPr sz="2400" b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Texte de puce de diapositive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8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4441705" y="6328998"/>
            <a:ext cx="351731" cy="368301"/>
          </a:xfrm>
          <a:prstGeom prst="rect">
            <a:avLst/>
          </a:prstGeom>
        </p:spPr>
        <p:txBody>
          <a:bodyPr/>
          <a:lstStyle>
            <a:lvl1pPr defTabSz="1219200">
              <a:defRPr sz="24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26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3915" y="486155"/>
            <a:ext cx="11328001" cy="307777"/>
          </a:xfrm>
          <a:prstGeom prst="rect">
            <a:avLst/>
          </a:prstGeom>
        </p:spPr>
        <p:txBody>
          <a:bodyPr>
            <a:normAutofit/>
          </a:bodyPr>
          <a:lstStyle>
            <a:lvl1pPr defTabSz="1219200"/>
          </a:lstStyle>
          <a:p>
            <a:r>
              <a:t>Click to add title</a:t>
            </a:r>
          </a:p>
        </p:txBody>
      </p:sp>
      <p:sp>
        <p:nvSpPr>
          <p:cNvPr id="228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1999" y="6014362"/>
            <a:ext cx="11328001" cy="177736"/>
          </a:xfrm>
          <a:prstGeom prst="rect">
            <a:avLst/>
          </a:prstGeom>
        </p:spPr>
        <p:txBody>
          <a:bodyPr anchor="b"/>
          <a:lstStyle>
            <a:lvl1pPr marL="2117" indent="-2117" defTabSz="1219200">
              <a:spcBef>
                <a:spcPts val="0"/>
              </a:spcBef>
              <a:defRPr sz="900" b="0" i="1"/>
            </a:lvl1pPr>
            <a:lvl2pPr marL="2117" indent="-2117" defTabSz="1219200">
              <a:spcBef>
                <a:spcPts val="0"/>
              </a:spcBef>
              <a:buSzTx/>
              <a:buNone/>
              <a:defRPr sz="900" b="0" i="1"/>
            </a:lvl2pPr>
            <a:lvl3pPr marL="2117" indent="285882" defTabSz="1219200">
              <a:spcBef>
                <a:spcPts val="0"/>
              </a:spcBef>
              <a:buSzTx/>
              <a:buNone/>
              <a:defRPr sz="900" b="0" i="1"/>
            </a:lvl3pPr>
            <a:lvl4pPr marL="2117" indent="429882" defTabSz="1219200">
              <a:spcBef>
                <a:spcPts val="0"/>
              </a:spcBef>
              <a:buSzTx/>
              <a:buNone/>
              <a:defRPr sz="900" b="0" i="1"/>
            </a:lvl4pPr>
            <a:lvl5pPr marL="2117" indent="-2117" defTabSz="1219200">
              <a:spcBef>
                <a:spcPts val="0"/>
              </a:spcBef>
              <a:defRPr sz="900" b="0" i="1"/>
            </a:lvl5pPr>
          </a:lstStyle>
          <a:p>
            <a:r>
              <a:t>Click to add sources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9" name="Rectangle 6"/>
          <p:cNvSpPr/>
          <p:nvPr/>
        </p:nvSpPr>
        <p:spPr>
          <a:xfrm>
            <a:off x="191999" y="863999"/>
            <a:ext cx="2688001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Six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e niveau 1…"/>
          <p:cNvSpPr txBox="1">
            <a:spLocks noGrp="1"/>
          </p:cNvSpPr>
          <p:nvPr>
            <p:ph type="body" sz="quarter" idx="1"/>
          </p:nvPr>
        </p:nvSpPr>
        <p:spPr>
          <a:xfrm>
            <a:off x="8555632" y="3044167"/>
            <a:ext cx="2527601" cy="885601"/>
          </a:xfrm>
          <a:prstGeom prst="rect">
            <a:avLst/>
          </a:prstGeom>
        </p:spPr>
        <p:txBody>
          <a:bodyPr lIns="91424" tIns="91424" rIns="91424" bIns="91424"/>
          <a:lstStyle>
            <a:lvl1pPr marL="228600" indent="-228600" algn="ctr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1pPr>
            <a:lvl2pPr marL="228600" indent="228600" algn="ctr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2pPr>
            <a:lvl3pPr marL="228600" indent="685800" algn="ctr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3pPr>
            <a:lvl4pPr marL="228600" indent="1143000" algn="ctr" defTabSz="914400">
              <a:lnSpc>
                <a:spcPct val="100000"/>
              </a:lnSpc>
              <a:spcBef>
                <a:spcPts val="0"/>
              </a:spcBef>
              <a:buSzTx/>
              <a:buNone/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4pPr>
            <a:lvl5pPr marL="228600" indent="1600200" algn="ctr" defTabSz="914400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lvl5pPr>
          </a:lstStyle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  <p:sp>
        <p:nvSpPr>
          <p:cNvPr id="237" name="Texte du titre"/>
          <p:cNvSpPr txBox="1">
            <a:spLocks noGrp="1"/>
          </p:cNvSpPr>
          <p:nvPr>
            <p:ph type="title"/>
          </p:nvPr>
        </p:nvSpPr>
        <p:spPr>
          <a:xfrm>
            <a:off x="8514464" y="2337766"/>
            <a:ext cx="2610001" cy="706401"/>
          </a:xfrm>
          <a:prstGeom prst="rect">
            <a:avLst/>
          </a:prstGeom>
          <a:solidFill>
            <a:srgbClr val="44546A"/>
          </a:solidFill>
        </p:spPr>
        <p:txBody>
          <a:bodyPr lIns="91424" tIns="91424" rIns="91424" bIns="91424">
            <a:normAutofit/>
          </a:bodyPr>
          <a:lstStyle>
            <a:lvl1pPr algn="ctr" defTabSz="914400">
              <a:lnSpc>
                <a:spcPct val="90000"/>
              </a:lnSpc>
              <a:defRPr sz="2900" cap="none">
                <a:solidFill>
                  <a:srgbClr val="00000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Texte du titre</a:t>
            </a:r>
          </a:p>
        </p:txBody>
      </p:sp>
      <p:sp>
        <p:nvSpPr>
          <p:cNvPr id="238" name="Google Shape;301;p22"/>
          <p:cNvSpPr/>
          <p:nvPr/>
        </p:nvSpPr>
        <p:spPr>
          <a:xfrm flipH="1">
            <a:off x="-54" y="2603094"/>
            <a:ext cx="10386939" cy="175745"/>
          </a:xfrm>
          <a:prstGeom prst="rect">
            <a:avLst/>
          </a:prstGeom>
          <a:solidFill>
            <a:srgbClr val="FFFFFF">
              <a:alpha val="62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39" name="Google Shape;302;p22"/>
          <p:cNvSpPr/>
          <p:nvPr/>
        </p:nvSpPr>
        <p:spPr>
          <a:xfrm flipH="1">
            <a:off x="1244527" y="4660843"/>
            <a:ext cx="10947453" cy="175717"/>
          </a:xfrm>
          <a:prstGeom prst="rect">
            <a:avLst/>
          </a:prstGeom>
          <a:solidFill>
            <a:srgbClr val="FFFFFF">
              <a:alpha val="627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4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_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1344000" y="3347972"/>
            <a:ext cx="5280000" cy="100450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200" b="1">
                <a:solidFill>
                  <a:srgbClr val="01010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CLICK TO edit section title</a:t>
            </a:r>
          </a:p>
        </p:txBody>
      </p:sp>
      <p:sp>
        <p:nvSpPr>
          <p:cNvPr id="39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44001" y="1826540"/>
            <a:ext cx="562656" cy="1161281"/>
          </a:xfrm>
          <a:prstGeom prst="rect">
            <a:avLst/>
          </a:prstGeom>
        </p:spPr>
        <p:txBody>
          <a:bodyPr anchor="b"/>
          <a:lstStyle>
            <a:lvl1pPr marL="914377" indent="-1154371">
              <a:lnSpc>
                <a:spcPct val="85000"/>
              </a:lnSpc>
              <a:spcBef>
                <a:spcPts val="0"/>
              </a:spcBef>
              <a:defRPr sz="8800" cap="all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1247967" indent="-1055972">
              <a:lnSpc>
                <a:spcPct val="85000"/>
              </a:lnSpc>
              <a:spcBef>
                <a:spcPts val="0"/>
              </a:spcBef>
              <a:defRPr sz="8800" cap="all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439963" indent="-1055972">
              <a:lnSpc>
                <a:spcPct val="85000"/>
              </a:lnSpc>
              <a:spcBef>
                <a:spcPts val="0"/>
              </a:spcBef>
              <a:defRPr sz="8800" cap="all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631958" indent="-1055972">
              <a:lnSpc>
                <a:spcPct val="85000"/>
              </a:lnSpc>
              <a:spcBef>
                <a:spcPts val="0"/>
              </a:spcBef>
              <a:defRPr sz="8800" cap="all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914377" indent="-914377">
              <a:lnSpc>
                <a:spcPct val="85000"/>
              </a:lnSpc>
              <a:spcBef>
                <a:spcPts val="0"/>
              </a:spcBef>
              <a:defRPr sz="8800" cap="all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</a:lstStyle>
          <a:p>
            <a:r>
              <a:t>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0" name="Rectangle 11"/>
          <p:cNvSpPr/>
          <p:nvPr/>
        </p:nvSpPr>
        <p:spPr>
          <a:xfrm>
            <a:off x="6911999" y="0"/>
            <a:ext cx="5280001" cy="6859200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" name="Rectangle 7"/>
          <p:cNvSpPr/>
          <p:nvPr/>
        </p:nvSpPr>
        <p:spPr>
          <a:xfrm>
            <a:off x="516871" y="2998152"/>
            <a:ext cx="6957708" cy="1200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  <p:pic>
        <p:nvPicPr>
          <p:cNvPr id="42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6155351"/>
            <a:ext cx="2398185" cy="468372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_1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1344000" y="3350400"/>
            <a:ext cx="5280000" cy="100450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200" b="1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r>
              <a:t>CLICK TO edit section title</a:t>
            </a:r>
          </a:p>
        </p:txBody>
      </p:sp>
      <p:sp>
        <p:nvSpPr>
          <p:cNvPr id="51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44001" y="1828203"/>
            <a:ext cx="562656" cy="1161281"/>
          </a:xfrm>
          <a:prstGeom prst="rect">
            <a:avLst/>
          </a:prstGeom>
        </p:spPr>
        <p:txBody>
          <a:bodyPr anchor="b"/>
          <a:lstStyle>
            <a:lvl1pPr marL="914377" indent="-1154371">
              <a:lnSpc>
                <a:spcPct val="85000"/>
              </a:lnSpc>
              <a:spcBef>
                <a:spcPts val="0"/>
              </a:spcBef>
              <a:defRPr sz="8800" cap="all">
                <a:solidFill>
                  <a:srgbClr val="E904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1247967" indent="-1055972">
              <a:lnSpc>
                <a:spcPct val="85000"/>
              </a:lnSpc>
              <a:spcBef>
                <a:spcPts val="0"/>
              </a:spcBef>
              <a:defRPr sz="8800" cap="all">
                <a:solidFill>
                  <a:srgbClr val="E904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439963" indent="-1055972">
              <a:lnSpc>
                <a:spcPct val="85000"/>
              </a:lnSpc>
              <a:spcBef>
                <a:spcPts val="0"/>
              </a:spcBef>
              <a:defRPr sz="8800" cap="all">
                <a:solidFill>
                  <a:srgbClr val="E904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631958" indent="-1055972">
              <a:lnSpc>
                <a:spcPct val="85000"/>
              </a:lnSpc>
              <a:spcBef>
                <a:spcPts val="0"/>
              </a:spcBef>
              <a:defRPr sz="8800" cap="all">
                <a:solidFill>
                  <a:srgbClr val="E904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914377" indent="-914377">
              <a:lnSpc>
                <a:spcPct val="85000"/>
              </a:lnSpc>
              <a:spcBef>
                <a:spcPts val="0"/>
              </a:spcBef>
              <a:defRPr sz="8800" cap="all">
                <a:solidFill>
                  <a:srgbClr val="E9041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</a:lstStyle>
          <a:p>
            <a:r>
              <a:t>#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Picture Placeholder"/>
          <p:cNvSpPr>
            <a:spLocks noGrp="1"/>
          </p:cNvSpPr>
          <p:nvPr>
            <p:ph type="pic" idx="21"/>
          </p:nvPr>
        </p:nvSpPr>
        <p:spPr>
          <a:xfrm>
            <a:off x="6911999" y="0"/>
            <a:ext cx="528000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5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00" y="6155351"/>
            <a:ext cx="2398185" cy="468372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Rectangle 7"/>
          <p:cNvSpPr/>
          <p:nvPr/>
        </p:nvSpPr>
        <p:spPr>
          <a:xfrm>
            <a:off x="516870" y="3000000"/>
            <a:ext cx="4272002" cy="120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  <p:sp>
        <p:nvSpPr>
          <p:cNvPr id="5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_2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1055999" y="2210437"/>
            <a:ext cx="5280001" cy="1006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 b="1">
                <a:solidFill>
                  <a:srgbClr val="010101"/>
                </a:solidFill>
              </a:defRPr>
            </a:lvl1pPr>
          </a:lstStyle>
          <a:p>
            <a:r>
              <a:t>CLICK TO edit section title</a:t>
            </a:r>
          </a:p>
        </p:txBody>
      </p:sp>
      <p:sp>
        <p:nvSpPr>
          <p:cNvPr id="63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999" y="3637355"/>
            <a:ext cx="5280001" cy="3324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 b="0"/>
            </a:lvl1pPr>
            <a:lvl2pPr marL="0" indent="0">
              <a:spcBef>
                <a:spcPts val="500"/>
              </a:spcBef>
              <a:buSzTx/>
              <a:buNone/>
              <a:defRPr sz="2400" b="0"/>
            </a:lvl2pPr>
            <a:lvl3pPr marL="0" indent="1219169">
              <a:spcBef>
                <a:spcPts val="500"/>
              </a:spcBef>
              <a:buSzTx/>
              <a:buNone/>
              <a:defRPr sz="2400" b="0"/>
            </a:lvl3pPr>
            <a:lvl4pPr marL="0" indent="1828754">
              <a:spcBef>
                <a:spcPts val="500"/>
              </a:spcBef>
              <a:buSzTx/>
              <a:buNone/>
              <a:defRPr sz="2400" b="0"/>
            </a:lvl4pPr>
            <a:lvl5pPr indent="2438338">
              <a:spcBef>
                <a:spcPts val="500"/>
              </a:spcBef>
              <a:defRPr sz="2400" b="0"/>
            </a:lvl5pPr>
          </a:lstStyle>
          <a:p>
            <a:r>
              <a:t>Click to edit subsection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Rectangle 11"/>
          <p:cNvSpPr/>
          <p:nvPr/>
        </p:nvSpPr>
        <p:spPr>
          <a:xfrm>
            <a:off x="6911999" y="0"/>
            <a:ext cx="5280001" cy="6859200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Rectangle 7"/>
          <p:cNvSpPr/>
          <p:nvPr/>
        </p:nvSpPr>
        <p:spPr>
          <a:xfrm>
            <a:off x="516871" y="3322651"/>
            <a:ext cx="6957708" cy="120001"/>
          </a:xfrm>
          <a:prstGeom prst="rect">
            <a:avLst/>
          </a:prstGeom>
          <a:solidFill>
            <a:srgbClr val="01010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  <p:pic>
        <p:nvPicPr>
          <p:cNvPr id="6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9" y="6155351"/>
            <a:ext cx="2398186" cy="468372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LICK TO edit section title"/>
          <p:cNvSpPr txBox="1">
            <a:spLocks noGrp="1"/>
          </p:cNvSpPr>
          <p:nvPr>
            <p:ph type="title" hasCustomPrompt="1"/>
          </p:nvPr>
        </p:nvSpPr>
        <p:spPr>
          <a:xfrm>
            <a:off x="1055999" y="2212237"/>
            <a:ext cx="5520001" cy="10063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200" b="1"/>
            </a:lvl1pPr>
          </a:lstStyle>
          <a:p>
            <a:r>
              <a:t>CLICK TO edit section title</a:t>
            </a:r>
          </a:p>
        </p:txBody>
      </p:sp>
      <p:sp>
        <p:nvSpPr>
          <p:cNvPr id="75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999" y="3638401"/>
            <a:ext cx="5520001" cy="33240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 b="0"/>
            </a:lvl1pPr>
            <a:lvl2pPr marL="0" indent="0">
              <a:spcBef>
                <a:spcPts val="500"/>
              </a:spcBef>
              <a:buSzTx/>
              <a:buNone/>
              <a:defRPr sz="2400" b="0"/>
            </a:lvl2pPr>
            <a:lvl3pPr marL="0" indent="1219169">
              <a:spcBef>
                <a:spcPts val="500"/>
              </a:spcBef>
              <a:buSzTx/>
              <a:buNone/>
              <a:defRPr sz="2400" b="0"/>
            </a:lvl3pPr>
            <a:lvl4pPr marL="0" indent="1828754">
              <a:spcBef>
                <a:spcPts val="500"/>
              </a:spcBef>
              <a:buSzTx/>
              <a:buNone/>
              <a:defRPr sz="2400" b="0"/>
            </a:lvl4pPr>
            <a:lvl5pPr indent="2438338">
              <a:spcBef>
                <a:spcPts val="500"/>
              </a:spcBef>
              <a:defRPr sz="2400" b="0"/>
            </a:lvl5pPr>
          </a:lstStyle>
          <a:p>
            <a:r>
              <a:t>Click to edit subsection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6" name="Picture Placeholder"/>
          <p:cNvSpPr>
            <a:spLocks noGrp="1"/>
          </p:cNvSpPr>
          <p:nvPr>
            <p:ph type="pic" idx="21"/>
          </p:nvPr>
        </p:nvSpPr>
        <p:spPr>
          <a:xfrm>
            <a:off x="6911999" y="0"/>
            <a:ext cx="528000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7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9" y="6155351"/>
            <a:ext cx="2398186" cy="468372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Rectangle 6"/>
          <p:cNvSpPr/>
          <p:nvPr/>
        </p:nvSpPr>
        <p:spPr>
          <a:xfrm>
            <a:off x="516870" y="3322651"/>
            <a:ext cx="4272002" cy="120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  <p:sp>
        <p:nvSpPr>
          <p:cNvPr id="7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87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3916" y="472753"/>
            <a:ext cx="11328001" cy="321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89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1999" y="6026544"/>
            <a:ext cx="11328002" cy="165555"/>
          </a:xfrm>
          <a:prstGeom prst="rect">
            <a:avLst/>
          </a:prstGeom>
        </p:spPr>
        <p:txBody>
          <a:bodyPr anchor="b"/>
          <a:lstStyle>
            <a:lvl1pPr marL="2116" indent="-2116">
              <a:spcBef>
                <a:spcPts val="0"/>
              </a:spcBef>
              <a:defRPr sz="900" b="0" i="1"/>
            </a:lvl1pPr>
            <a:lvl2pPr marL="2116" indent="-2116">
              <a:spcBef>
                <a:spcPts val="0"/>
              </a:spcBef>
              <a:buSzTx/>
              <a:buNone/>
              <a:defRPr sz="900" b="0" i="1"/>
            </a:lvl2pPr>
            <a:lvl3pPr marL="2116" indent="381874">
              <a:spcBef>
                <a:spcPts val="0"/>
              </a:spcBef>
              <a:buSzTx/>
              <a:buNone/>
              <a:defRPr sz="900" b="0" i="1"/>
            </a:lvl3pPr>
            <a:lvl4pPr marL="2116" indent="573868">
              <a:spcBef>
                <a:spcPts val="0"/>
              </a:spcBef>
              <a:buSzTx/>
              <a:buNone/>
              <a:defRPr sz="900" b="0" i="1"/>
            </a:lvl4pPr>
            <a:lvl5pPr marL="2116" indent="-2116">
              <a:spcBef>
                <a:spcPts val="0"/>
              </a:spcBef>
              <a:defRPr sz="900" b="0" i="1"/>
            </a:lvl5pPr>
          </a:lstStyle>
          <a:p>
            <a:r>
              <a:t>Click to add sources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Rectangle 6"/>
          <p:cNvSpPr/>
          <p:nvPr/>
        </p:nvSpPr>
        <p:spPr>
          <a:xfrm>
            <a:off x="191999" y="863999"/>
            <a:ext cx="2688002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98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1999" y="472753"/>
            <a:ext cx="11328002" cy="321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100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1999" y="6026544"/>
            <a:ext cx="11328002" cy="165555"/>
          </a:xfrm>
          <a:prstGeom prst="rect">
            <a:avLst/>
          </a:prstGeom>
        </p:spPr>
        <p:txBody>
          <a:bodyPr anchor="b"/>
          <a:lstStyle>
            <a:lvl1pPr marL="2116" indent="-2116">
              <a:spcBef>
                <a:spcPts val="0"/>
              </a:spcBef>
              <a:defRPr sz="900" b="0" i="1"/>
            </a:lvl1pPr>
            <a:lvl2pPr marL="2116" indent="-2116">
              <a:spcBef>
                <a:spcPts val="0"/>
              </a:spcBef>
              <a:buSzTx/>
              <a:buNone/>
              <a:defRPr sz="900" b="0" i="1"/>
            </a:lvl2pPr>
            <a:lvl3pPr marL="2116" indent="381874">
              <a:spcBef>
                <a:spcPts val="0"/>
              </a:spcBef>
              <a:buSzTx/>
              <a:buNone/>
              <a:defRPr sz="900" b="0" i="1"/>
            </a:lvl3pPr>
            <a:lvl4pPr marL="2116" indent="573868">
              <a:spcBef>
                <a:spcPts val="0"/>
              </a:spcBef>
              <a:buSzTx/>
              <a:buNone/>
              <a:defRPr sz="900" b="0" i="1"/>
            </a:lvl4pPr>
            <a:lvl5pPr marL="2116" indent="-2116">
              <a:spcBef>
                <a:spcPts val="0"/>
              </a:spcBef>
              <a:defRPr sz="900" b="0" i="1"/>
            </a:lvl5pPr>
          </a:lstStyle>
          <a:p>
            <a:r>
              <a:t>Click to add sources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Rectangle 9"/>
          <p:cNvSpPr/>
          <p:nvPr/>
        </p:nvSpPr>
        <p:spPr>
          <a:xfrm>
            <a:off x="191999" y="863999"/>
            <a:ext cx="2688002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Numéro de diapositiv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109" name="Logo SG" descr="Logo S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33914" y="472753"/>
            <a:ext cx="11328404" cy="32117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111" name="Texte niveau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31999" y="6026544"/>
            <a:ext cx="11329920" cy="165555"/>
          </a:xfrm>
          <a:prstGeom prst="rect">
            <a:avLst/>
          </a:prstGeom>
        </p:spPr>
        <p:txBody>
          <a:bodyPr anchor="b"/>
          <a:lstStyle>
            <a:lvl1pPr marL="2116" indent="-2116">
              <a:spcBef>
                <a:spcPts val="0"/>
              </a:spcBef>
              <a:defRPr sz="900" b="0" i="1"/>
            </a:lvl1pPr>
            <a:lvl2pPr marL="2116" indent="-2116">
              <a:spcBef>
                <a:spcPts val="0"/>
              </a:spcBef>
              <a:buSzTx/>
              <a:buNone/>
              <a:defRPr sz="900" b="0" i="1"/>
            </a:lvl2pPr>
            <a:lvl3pPr marL="2116" indent="381874">
              <a:spcBef>
                <a:spcPts val="0"/>
              </a:spcBef>
              <a:buSzTx/>
              <a:buNone/>
              <a:defRPr sz="900" b="0" i="1"/>
            </a:lvl3pPr>
            <a:lvl4pPr marL="2116" indent="573868">
              <a:spcBef>
                <a:spcPts val="0"/>
              </a:spcBef>
              <a:buSzTx/>
              <a:buNone/>
              <a:defRPr sz="900" b="0" i="1"/>
            </a:lvl4pPr>
            <a:lvl5pPr marL="2116" indent="-2116">
              <a:spcBef>
                <a:spcPts val="0"/>
              </a:spcBef>
              <a:defRPr sz="900" b="0" i="1"/>
            </a:lvl5pPr>
          </a:lstStyle>
          <a:p>
            <a:r>
              <a:t>Click to add sources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Rectangle 15"/>
          <p:cNvSpPr/>
          <p:nvPr/>
        </p:nvSpPr>
        <p:spPr>
          <a:xfrm>
            <a:off x="191999" y="863999"/>
            <a:ext cx="2688002" cy="72001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200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Light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4425675" y="6373448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3" name="Logo SG" descr="Logo S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33917" y="6264564"/>
            <a:ext cx="1467909" cy="29920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e du titre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/>
          <a:lstStyle/>
          <a:p>
            <a:r>
              <a:t>Texte du titre</a:t>
            </a:r>
          </a:p>
        </p:txBody>
      </p:sp>
      <p:sp>
        <p:nvSpPr>
          <p:cNvPr id="5" name="Texte niveau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Texte niveau 1</a:t>
            </a:r>
          </a:p>
          <a:p>
            <a:pPr lvl="1"/>
            <a:r>
              <a:t>Texte niveau 2</a:t>
            </a:r>
          </a:p>
          <a:p>
            <a:pPr lvl="2"/>
            <a:r>
              <a:t>Texte niveau 3</a:t>
            </a:r>
          </a:p>
          <a:p>
            <a:pPr lvl="3"/>
            <a:r>
              <a:t>Texte niveau 4</a:t>
            </a:r>
          </a:p>
          <a:p>
            <a:pPr lvl="4"/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1pPr>
      <a:lvl2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2pPr>
      <a:lvl3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3pPr>
      <a:lvl4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4pPr>
      <a:lvl5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5pPr>
      <a:lvl6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6pPr>
      <a:lvl7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7pPr>
      <a:lvl8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8pPr>
      <a:lvl9pPr marL="0" marR="0" indent="0" algn="l" defTabSz="1219169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600" b="0" i="0" u="none" strike="noStrike" cap="all" spc="0" baseline="0">
          <a:solidFill>
            <a:srgbClr val="E9041E"/>
          </a:solidFill>
          <a:uFillTx/>
          <a:latin typeface="Montserrat ExtraBold"/>
          <a:ea typeface="Montserrat ExtraBold"/>
          <a:cs typeface="Montserrat ExtraBold"/>
          <a:sym typeface="Montserrat ExtraBold"/>
        </a:defRPr>
      </a:lvl9pPr>
    </p:titleStyle>
    <p:bodyStyle>
      <a:lvl1pPr marL="0" marR="0" indent="0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383990" marR="0" indent="-191995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575986" marR="0" indent="-191995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767980" marR="0" indent="-191995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-"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0" marR="0" indent="0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0" marR="0" indent="3047923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845073" marR="0" indent="-187564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4454658" marR="0" indent="-187564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5064242" marR="0" indent="-187564" algn="l" defTabSz="1219169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600" b="1" i="0" u="none" strike="noStrike" cap="none" spc="0" baseline="0">
          <a:solidFill>
            <a:srgbClr val="010101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565" y="224988"/>
            <a:ext cx="1941507" cy="6458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TextBox 9"/>
          <p:cNvSpPr txBox="1"/>
          <p:nvPr/>
        </p:nvSpPr>
        <p:spPr>
          <a:xfrm>
            <a:off x="3799114" y="4711181"/>
            <a:ext cx="3133898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1219169">
              <a:spcBef>
                <a:spcPts val="1000"/>
              </a:spcBef>
              <a:defRPr sz="2400" u="sng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fr-FR" dirty="0"/>
              <a:t>Présenté</a:t>
            </a:r>
            <a:r>
              <a:rPr dirty="0"/>
              <a:t> par:</a:t>
            </a:r>
          </a:p>
          <a:p>
            <a:pPr defTabSz="1219169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fr-FR" dirty="0"/>
              <a:t>MBACKE OUSMANE</a:t>
            </a:r>
            <a:endParaRPr dirty="0"/>
          </a:p>
        </p:txBody>
      </p:sp>
      <p:sp>
        <p:nvSpPr>
          <p:cNvPr id="251" name="TextBox 10"/>
          <p:cNvSpPr txBox="1"/>
          <p:nvPr/>
        </p:nvSpPr>
        <p:spPr>
          <a:xfrm>
            <a:off x="7444930" y="4711181"/>
            <a:ext cx="447442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1219169">
              <a:spcBef>
                <a:spcPts val="1000"/>
              </a:spcBef>
              <a:defRPr sz="2400" u="sng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</p:txBody>
      </p:sp>
      <p:sp>
        <p:nvSpPr>
          <p:cNvPr id="259" name="Digitalisation du parcours de demande de crédit à la consommation (Web et Mobile)"/>
          <p:cNvSpPr txBox="1">
            <a:spLocks noGrp="1"/>
          </p:cNvSpPr>
          <p:nvPr>
            <p:ph type="ctrTitle"/>
          </p:nvPr>
        </p:nvSpPr>
        <p:spPr>
          <a:xfrm>
            <a:off x="3911219" y="2773622"/>
            <a:ext cx="8091363" cy="152772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ctr">
              <a:lnSpc>
                <a:spcPct val="110000"/>
              </a:lnSpc>
              <a:defRPr sz="3400" b="0" spc="68">
                <a:latin typeface="Bernard MT Condensed"/>
                <a:ea typeface="Bernard MT Condensed"/>
                <a:cs typeface="Bernard MT Condensed"/>
                <a:sym typeface="Bernard MT Condensed"/>
              </a:defRPr>
            </a:lvl1pPr>
          </a:lstStyle>
          <a:p>
            <a:r>
              <a:rPr lang="fr-FR" dirty="0" err="1"/>
              <a:t>Jest</a:t>
            </a:r>
            <a:r>
              <a:rPr lang="fr-FR" dirty="0"/>
              <a:t> Vs </a:t>
            </a:r>
            <a:r>
              <a:rPr lang="fr-FR" dirty="0" err="1"/>
              <a:t>Vitest</a:t>
            </a:r>
            <a:br>
              <a:rPr lang="fr-FR" dirty="0"/>
            </a:br>
            <a:r>
              <a:rPr lang="fr-FR" dirty="0"/>
              <a:t>Comparaison techniques pour les tests Front</a:t>
            </a:r>
            <a:endParaRPr dirty="0"/>
          </a:p>
        </p:txBody>
      </p:sp>
      <p:sp>
        <p:nvSpPr>
          <p:cNvPr id="260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6039757" y="6336580"/>
            <a:ext cx="920747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/>
          <a:lstStyle>
            <a:lvl1pPr algn="ctr">
              <a:defRPr sz="19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Diagramme 9"/>
          <p:cNvGrpSpPr/>
          <p:nvPr/>
        </p:nvGrpSpPr>
        <p:grpSpPr>
          <a:xfrm>
            <a:off x="-9528" y="-601"/>
            <a:ext cx="12192001" cy="769830"/>
            <a:chOff x="0" y="0"/>
            <a:chExt cx="12192000" cy="769828"/>
          </a:xfrm>
        </p:grpSpPr>
        <p:grpSp>
          <p:nvGrpSpPr>
            <p:cNvPr id="573" name="Grouper"/>
            <p:cNvGrpSpPr/>
            <p:nvPr/>
          </p:nvGrpSpPr>
          <p:grpSpPr>
            <a:xfrm>
              <a:off x="-1" y="-1"/>
              <a:ext cx="6773334" cy="769830"/>
              <a:chOff x="0" y="0"/>
              <a:chExt cx="6773333" cy="769828"/>
            </a:xfrm>
          </p:grpSpPr>
          <p:sp>
            <p:nvSpPr>
              <p:cNvPr id="571" name="Figure"/>
              <p:cNvSpPr/>
              <p:nvPr/>
            </p:nvSpPr>
            <p:spPr>
              <a:xfrm>
                <a:off x="-1" y="-1"/>
                <a:ext cx="6773334" cy="76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373" y="0"/>
                    </a:lnTo>
                    <a:lnTo>
                      <a:pt x="21600" y="10800"/>
                    </a:lnTo>
                    <a:lnTo>
                      <a:pt x="2037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9041E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72" name="Processus de développement"/>
              <p:cNvSpPr txBox="1"/>
              <p:nvPr/>
            </p:nvSpPr>
            <p:spPr>
              <a:xfrm>
                <a:off x="72121" y="195515"/>
                <a:ext cx="5667951" cy="378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fr-FR" dirty="0"/>
                  <a:t>Tableau Comparatif</a:t>
                </a:r>
                <a:endParaRPr dirty="0"/>
              </a:p>
            </p:txBody>
          </p:sp>
        </p:grpSp>
        <p:grpSp>
          <p:nvGrpSpPr>
            <p:cNvPr id="576" name="Grouper"/>
            <p:cNvGrpSpPr/>
            <p:nvPr/>
          </p:nvGrpSpPr>
          <p:grpSpPr>
            <a:xfrm>
              <a:off x="5418666" y="0"/>
              <a:ext cx="6773334" cy="769829"/>
              <a:chOff x="0" y="0"/>
              <a:chExt cx="6773333" cy="769828"/>
            </a:xfrm>
          </p:grpSpPr>
          <p:sp>
            <p:nvSpPr>
              <p:cNvPr id="574" name="Chevron"/>
              <p:cNvSpPr/>
              <p:nvPr/>
            </p:nvSpPr>
            <p:spPr>
              <a:xfrm>
                <a:off x="0" y="0"/>
                <a:ext cx="6773334" cy="769829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75" name="Planification du projet"/>
              <p:cNvSpPr txBox="1"/>
              <p:nvPr/>
            </p:nvSpPr>
            <p:spPr>
              <a:xfrm>
                <a:off x="432995" y="208235"/>
                <a:ext cx="5955424" cy="353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000"/>
                </a:lvl1pPr>
              </a:lstStyle>
              <a:p>
                <a:r>
                  <a:rPr lang="fr-FR" dirty="0"/>
                  <a:t>Points Clés</a:t>
                </a:r>
                <a:endParaRPr dirty="0"/>
              </a:p>
            </p:txBody>
          </p:sp>
        </p:grpSp>
      </p:grpSp>
      <p:sp>
        <p:nvSpPr>
          <p:cNvPr id="578" name="Rectangle 13"/>
          <p:cNvSpPr txBox="1"/>
          <p:nvPr/>
        </p:nvSpPr>
        <p:spPr>
          <a:xfrm>
            <a:off x="6017326" y="3244333"/>
            <a:ext cx="1676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</a:t>
            </a:r>
          </a:p>
        </p:txBody>
      </p:sp>
      <p:sp>
        <p:nvSpPr>
          <p:cNvPr id="579" name="Rectangle 6"/>
          <p:cNvSpPr txBox="1"/>
          <p:nvPr/>
        </p:nvSpPr>
        <p:spPr>
          <a:xfrm>
            <a:off x="5639822" y="3261112"/>
            <a:ext cx="1676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</a:t>
            </a:r>
          </a:p>
        </p:txBody>
      </p:sp>
      <p:sp>
        <p:nvSpPr>
          <p:cNvPr id="58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09730" y="6322053"/>
            <a:ext cx="3725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3BFBEB-AF8A-6241-830C-8A208B36C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3" y="845355"/>
            <a:ext cx="11555605" cy="5539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Diagramme 9"/>
          <p:cNvGrpSpPr/>
          <p:nvPr/>
        </p:nvGrpSpPr>
        <p:grpSpPr>
          <a:xfrm>
            <a:off x="-9529" y="-602"/>
            <a:ext cx="12192003" cy="769833"/>
            <a:chOff x="-1" y="-1"/>
            <a:chExt cx="12192002" cy="769831"/>
          </a:xfrm>
        </p:grpSpPr>
        <p:grpSp>
          <p:nvGrpSpPr>
            <p:cNvPr id="573" name="Grouper"/>
            <p:cNvGrpSpPr/>
            <p:nvPr/>
          </p:nvGrpSpPr>
          <p:grpSpPr>
            <a:xfrm>
              <a:off x="-1" y="-1"/>
              <a:ext cx="6773334" cy="769830"/>
              <a:chOff x="0" y="0"/>
              <a:chExt cx="6773333" cy="769828"/>
            </a:xfrm>
          </p:grpSpPr>
          <p:sp>
            <p:nvSpPr>
              <p:cNvPr id="571" name="Figure"/>
              <p:cNvSpPr/>
              <p:nvPr/>
            </p:nvSpPr>
            <p:spPr>
              <a:xfrm>
                <a:off x="-1" y="-1"/>
                <a:ext cx="6773334" cy="76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373" y="0"/>
                    </a:lnTo>
                    <a:lnTo>
                      <a:pt x="21600" y="10800"/>
                    </a:lnTo>
                    <a:lnTo>
                      <a:pt x="2037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9041E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72" name="Processus de développement"/>
              <p:cNvSpPr txBox="1"/>
              <p:nvPr/>
            </p:nvSpPr>
            <p:spPr>
              <a:xfrm>
                <a:off x="72121" y="195515"/>
                <a:ext cx="5667951" cy="378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fr-FR" dirty="0"/>
                  <a:t>Interface utilisateur</a:t>
                </a:r>
                <a:endParaRPr dirty="0"/>
              </a:p>
            </p:txBody>
          </p:sp>
        </p:grpSp>
        <p:grpSp>
          <p:nvGrpSpPr>
            <p:cNvPr id="576" name="Grouper"/>
            <p:cNvGrpSpPr/>
            <p:nvPr/>
          </p:nvGrpSpPr>
          <p:grpSpPr>
            <a:xfrm>
              <a:off x="5418666" y="0"/>
              <a:ext cx="6773335" cy="769830"/>
              <a:chOff x="0" y="0"/>
              <a:chExt cx="6773334" cy="769829"/>
            </a:xfrm>
          </p:grpSpPr>
          <p:sp>
            <p:nvSpPr>
              <p:cNvPr id="574" name="Chevron"/>
              <p:cNvSpPr/>
              <p:nvPr/>
            </p:nvSpPr>
            <p:spPr>
              <a:xfrm>
                <a:off x="0" y="0"/>
                <a:ext cx="6773334" cy="769829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75" name="Planification du projet"/>
              <p:cNvSpPr txBox="1"/>
              <p:nvPr/>
            </p:nvSpPr>
            <p:spPr>
              <a:xfrm>
                <a:off x="432995" y="208235"/>
                <a:ext cx="5955424" cy="353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000"/>
                </a:lvl1pPr>
              </a:lstStyle>
              <a:p>
                <a:r>
                  <a:rPr lang="fr-FR" dirty="0"/>
                  <a:t>Couverture de Code</a:t>
                </a:r>
                <a:endParaRPr dirty="0"/>
              </a:p>
            </p:txBody>
          </p:sp>
        </p:grpSp>
      </p:grpSp>
      <p:sp>
        <p:nvSpPr>
          <p:cNvPr id="578" name="Rectangle 13"/>
          <p:cNvSpPr txBox="1"/>
          <p:nvPr/>
        </p:nvSpPr>
        <p:spPr>
          <a:xfrm>
            <a:off x="6017326" y="3244333"/>
            <a:ext cx="1676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</a:t>
            </a:r>
          </a:p>
        </p:txBody>
      </p:sp>
      <p:sp>
        <p:nvSpPr>
          <p:cNvPr id="579" name="Rectangle 6"/>
          <p:cNvSpPr txBox="1"/>
          <p:nvPr/>
        </p:nvSpPr>
        <p:spPr>
          <a:xfrm>
            <a:off x="5639822" y="3261112"/>
            <a:ext cx="1676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</a:t>
            </a:r>
          </a:p>
        </p:txBody>
      </p:sp>
      <p:sp>
        <p:nvSpPr>
          <p:cNvPr id="58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09730" y="6322053"/>
            <a:ext cx="3725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93525-02BA-1247-86D8-D8897B2A6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73" y="850429"/>
            <a:ext cx="5509772" cy="5932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2F6D6-5187-384E-BE6F-343CE3E68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221" y="850429"/>
            <a:ext cx="6457253" cy="593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61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Diagramme 9"/>
          <p:cNvGrpSpPr/>
          <p:nvPr/>
        </p:nvGrpSpPr>
        <p:grpSpPr>
          <a:xfrm>
            <a:off x="-9529" y="-602"/>
            <a:ext cx="12192003" cy="769833"/>
            <a:chOff x="-1" y="-1"/>
            <a:chExt cx="12192002" cy="769831"/>
          </a:xfrm>
        </p:grpSpPr>
        <p:grpSp>
          <p:nvGrpSpPr>
            <p:cNvPr id="573" name="Grouper"/>
            <p:cNvGrpSpPr/>
            <p:nvPr/>
          </p:nvGrpSpPr>
          <p:grpSpPr>
            <a:xfrm>
              <a:off x="-1" y="-1"/>
              <a:ext cx="6773334" cy="769830"/>
              <a:chOff x="0" y="0"/>
              <a:chExt cx="6773333" cy="769828"/>
            </a:xfrm>
          </p:grpSpPr>
          <p:sp>
            <p:nvSpPr>
              <p:cNvPr id="571" name="Figure"/>
              <p:cNvSpPr/>
              <p:nvPr/>
            </p:nvSpPr>
            <p:spPr>
              <a:xfrm>
                <a:off x="-1" y="-1"/>
                <a:ext cx="6773334" cy="7698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373" y="0"/>
                    </a:lnTo>
                    <a:lnTo>
                      <a:pt x="21600" y="10800"/>
                    </a:lnTo>
                    <a:lnTo>
                      <a:pt x="2037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9041E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72" name="Processus de développement"/>
              <p:cNvSpPr txBox="1"/>
              <p:nvPr/>
            </p:nvSpPr>
            <p:spPr>
              <a:xfrm>
                <a:off x="72121" y="195515"/>
                <a:ext cx="5667951" cy="3787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fr-FR" dirty="0"/>
                  <a:t>Cas d’usage réels</a:t>
                </a:r>
                <a:endParaRPr dirty="0"/>
              </a:p>
            </p:txBody>
          </p:sp>
        </p:grpSp>
        <p:grpSp>
          <p:nvGrpSpPr>
            <p:cNvPr id="576" name="Grouper"/>
            <p:cNvGrpSpPr/>
            <p:nvPr/>
          </p:nvGrpSpPr>
          <p:grpSpPr>
            <a:xfrm>
              <a:off x="5418666" y="0"/>
              <a:ext cx="6773335" cy="769830"/>
              <a:chOff x="0" y="0"/>
              <a:chExt cx="6773334" cy="769829"/>
            </a:xfrm>
          </p:grpSpPr>
          <p:sp>
            <p:nvSpPr>
              <p:cNvPr id="574" name="Chevron"/>
              <p:cNvSpPr/>
              <p:nvPr/>
            </p:nvSpPr>
            <p:spPr>
              <a:xfrm>
                <a:off x="0" y="0"/>
                <a:ext cx="6773334" cy="769829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575" name="Planification du projet"/>
              <p:cNvSpPr txBox="1"/>
              <p:nvPr/>
            </p:nvSpPr>
            <p:spPr>
              <a:xfrm>
                <a:off x="432995" y="208235"/>
                <a:ext cx="5955424" cy="353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no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000"/>
                </a:lvl1pPr>
              </a:lstStyle>
              <a:p>
                <a:r>
                  <a:rPr lang="fr-FR" dirty="0"/>
                  <a:t>Couverture de Code</a:t>
                </a:r>
                <a:endParaRPr dirty="0"/>
              </a:p>
            </p:txBody>
          </p:sp>
        </p:grpSp>
      </p:grpSp>
      <p:sp>
        <p:nvSpPr>
          <p:cNvPr id="578" name="Rectangle 13"/>
          <p:cNvSpPr txBox="1"/>
          <p:nvPr/>
        </p:nvSpPr>
        <p:spPr>
          <a:xfrm>
            <a:off x="6017326" y="3244333"/>
            <a:ext cx="16765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</a:t>
            </a:r>
          </a:p>
        </p:txBody>
      </p:sp>
      <p:sp>
        <p:nvSpPr>
          <p:cNvPr id="579" name="Rectangle 6"/>
          <p:cNvSpPr txBox="1"/>
          <p:nvPr/>
        </p:nvSpPr>
        <p:spPr>
          <a:xfrm>
            <a:off x="5639822" y="3261112"/>
            <a:ext cx="1676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 </a:t>
            </a:r>
          </a:p>
        </p:txBody>
      </p:sp>
      <p:sp>
        <p:nvSpPr>
          <p:cNvPr id="581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09730" y="6322053"/>
            <a:ext cx="3725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2B0E9-E10D-2544-AC70-18A98308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4303"/>
            <a:ext cx="11797559" cy="576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18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Title 7"/>
          <p:cNvSpPr txBox="1">
            <a:spLocks noGrp="1"/>
          </p:cNvSpPr>
          <p:nvPr>
            <p:ph type="title"/>
          </p:nvPr>
        </p:nvSpPr>
        <p:spPr>
          <a:xfrm>
            <a:off x="1344000" y="3347972"/>
            <a:ext cx="5518316" cy="141888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3600">
                <a:latin typeface="Agency FB"/>
                <a:ea typeface="Agency FB"/>
                <a:cs typeface="Agency FB"/>
                <a:sym typeface="Agency FB"/>
              </a:defRPr>
            </a:lvl1pPr>
          </a:lstStyle>
          <a:p>
            <a:endParaRPr dirty="0"/>
          </a:p>
        </p:txBody>
      </p:sp>
      <p:sp>
        <p:nvSpPr>
          <p:cNvPr id="941" name="Text Placeholder 11"/>
          <p:cNvSpPr txBox="1">
            <a:spLocks noGrp="1"/>
          </p:cNvSpPr>
          <p:nvPr>
            <p:ph type="body" sz="quarter" idx="1"/>
          </p:nvPr>
        </p:nvSpPr>
        <p:spPr>
          <a:xfrm>
            <a:off x="1344001" y="1769024"/>
            <a:ext cx="732574" cy="1218796"/>
          </a:xfrm>
          <a:prstGeom prst="rect">
            <a:avLst/>
          </a:prstGeom>
        </p:spPr>
        <p:txBody>
          <a:bodyPr/>
          <a:lstStyle>
            <a:lvl1pPr marL="832083" indent="-1050477" defTabSz="1109444">
              <a:defRPr sz="8008"/>
            </a:lvl1pPr>
          </a:lstStyle>
          <a:p>
            <a:r>
              <a:rPr lang="fr-FR"/>
              <a:t>7</a:t>
            </a:r>
            <a:endParaRPr/>
          </a:p>
        </p:txBody>
      </p:sp>
      <p:sp>
        <p:nvSpPr>
          <p:cNvPr id="945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47171" y="74022"/>
            <a:ext cx="587222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/>
          <a:lstStyle>
            <a:lvl1pPr algn="ctr">
              <a:defRPr sz="19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C58279-B14F-8E4F-BD32-B4A96766C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4" y="3104941"/>
            <a:ext cx="6605966" cy="37530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doors dir="vert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" grpId="2" animBg="1" advAuto="0"/>
      <p:bldP spid="941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Rectangle: Rounded Corners 31"/>
          <p:cNvSpPr/>
          <p:nvPr/>
        </p:nvSpPr>
        <p:spPr>
          <a:xfrm rot="18900000">
            <a:off x="3894189" y="1264239"/>
            <a:ext cx="4404512" cy="4404512"/>
          </a:xfrm>
          <a:prstGeom prst="roundRect">
            <a:avLst>
              <a:gd name="adj" fmla="val 6228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8" name="Rectangle 49"/>
          <p:cNvSpPr/>
          <p:nvPr/>
        </p:nvSpPr>
        <p:spPr>
          <a:xfrm>
            <a:off x="1583821" y="4034175"/>
            <a:ext cx="9024361" cy="140354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9" name="Smiley Face 14"/>
          <p:cNvSpPr/>
          <p:nvPr/>
        </p:nvSpPr>
        <p:spPr>
          <a:xfrm>
            <a:off x="6569556" y="2928435"/>
            <a:ext cx="467649" cy="4254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11" y="14767"/>
                </a:moveTo>
                <a:cubicBezTo>
                  <a:pt x="13064" y="15857"/>
                  <a:pt x="12008" y="16574"/>
                  <a:pt x="10830" y="16586"/>
                </a:cubicBezTo>
                <a:cubicBezTo>
                  <a:pt x="9652" y="16598"/>
                  <a:pt x="8582" y="15904"/>
                  <a:pt x="8112" y="14823"/>
                </a:cubicBezTo>
                <a:lnTo>
                  <a:pt x="6927" y="15338"/>
                </a:lnTo>
                <a:cubicBezTo>
                  <a:pt x="7604" y="16895"/>
                  <a:pt x="9146" y="17895"/>
                  <a:pt x="10844" y="17878"/>
                </a:cubicBezTo>
                <a:cubicBezTo>
                  <a:pt x="12541" y="17860"/>
                  <a:pt x="14063" y="16828"/>
                  <a:pt x="14706" y="15258"/>
                </a:cubicBezTo>
                <a:close/>
                <a:moveTo>
                  <a:pt x="6253" y="6577"/>
                </a:moveTo>
                <a:cubicBezTo>
                  <a:pt x="5672" y="6556"/>
                  <a:pt x="5085" y="6685"/>
                  <a:pt x="4554" y="6967"/>
                </a:cubicBezTo>
                <a:cubicBezTo>
                  <a:pt x="3491" y="7532"/>
                  <a:pt x="2811" y="8622"/>
                  <a:pt x="2772" y="9824"/>
                </a:cubicBezTo>
                <a:lnTo>
                  <a:pt x="4106" y="9868"/>
                </a:lnTo>
                <a:cubicBezTo>
                  <a:pt x="4130" y="9143"/>
                  <a:pt x="4539" y="8487"/>
                  <a:pt x="5180" y="8146"/>
                </a:cubicBezTo>
                <a:cubicBezTo>
                  <a:pt x="5821" y="7806"/>
                  <a:pt x="6594" y="7834"/>
                  <a:pt x="7208" y="8221"/>
                </a:cubicBezTo>
                <a:cubicBezTo>
                  <a:pt x="7823" y="8607"/>
                  <a:pt x="8183" y="9292"/>
                  <a:pt x="8154" y="10017"/>
                </a:cubicBezTo>
                <a:lnTo>
                  <a:pt x="9488" y="10071"/>
                </a:lnTo>
                <a:cubicBezTo>
                  <a:pt x="9536" y="8868"/>
                  <a:pt x="8938" y="7731"/>
                  <a:pt x="7919" y="7091"/>
                </a:cubicBezTo>
                <a:cubicBezTo>
                  <a:pt x="7410" y="6770"/>
                  <a:pt x="6834" y="6598"/>
                  <a:pt x="6253" y="6577"/>
                </a:cubicBezTo>
                <a:close/>
                <a:moveTo>
                  <a:pt x="15374" y="6577"/>
                </a:moveTo>
                <a:cubicBezTo>
                  <a:pt x="14793" y="6556"/>
                  <a:pt x="14206" y="6685"/>
                  <a:pt x="13675" y="6967"/>
                </a:cubicBezTo>
                <a:cubicBezTo>
                  <a:pt x="12612" y="7532"/>
                  <a:pt x="11932" y="8622"/>
                  <a:pt x="11893" y="9824"/>
                </a:cubicBezTo>
                <a:lnTo>
                  <a:pt x="13227" y="9868"/>
                </a:lnTo>
                <a:cubicBezTo>
                  <a:pt x="13251" y="9143"/>
                  <a:pt x="13660" y="8487"/>
                  <a:pt x="14301" y="8146"/>
                </a:cubicBezTo>
                <a:cubicBezTo>
                  <a:pt x="14942" y="7806"/>
                  <a:pt x="15715" y="7834"/>
                  <a:pt x="16329" y="8221"/>
                </a:cubicBezTo>
                <a:cubicBezTo>
                  <a:pt x="16944" y="8607"/>
                  <a:pt x="17304" y="9292"/>
                  <a:pt x="17275" y="10017"/>
                </a:cubicBezTo>
                <a:lnTo>
                  <a:pt x="18609" y="10071"/>
                </a:lnTo>
                <a:cubicBezTo>
                  <a:pt x="18657" y="8868"/>
                  <a:pt x="18059" y="7731"/>
                  <a:pt x="17040" y="7091"/>
                </a:cubicBezTo>
                <a:cubicBezTo>
                  <a:pt x="16531" y="6770"/>
                  <a:pt x="15955" y="6598"/>
                  <a:pt x="15374" y="6577"/>
                </a:cubicBezTo>
                <a:close/>
                <a:moveTo>
                  <a:pt x="10800" y="0"/>
                </a:moveTo>
                <a:lnTo>
                  <a:pt x="11904" y="56"/>
                </a:lnTo>
                <a:lnTo>
                  <a:pt x="12977" y="219"/>
                </a:lnTo>
                <a:lnTo>
                  <a:pt x="14012" y="486"/>
                </a:lnTo>
                <a:lnTo>
                  <a:pt x="15004" y="849"/>
                </a:lnTo>
                <a:lnTo>
                  <a:pt x="15948" y="1304"/>
                </a:lnTo>
                <a:lnTo>
                  <a:pt x="16838" y="1844"/>
                </a:lnTo>
                <a:lnTo>
                  <a:pt x="17670" y="2466"/>
                </a:lnTo>
                <a:lnTo>
                  <a:pt x="18437" y="3163"/>
                </a:lnTo>
                <a:lnTo>
                  <a:pt x="19134" y="3930"/>
                </a:lnTo>
                <a:lnTo>
                  <a:pt x="19756" y="4762"/>
                </a:lnTo>
                <a:lnTo>
                  <a:pt x="20297" y="5652"/>
                </a:lnTo>
                <a:lnTo>
                  <a:pt x="20751" y="6596"/>
                </a:lnTo>
                <a:lnTo>
                  <a:pt x="21114" y="7588"/>
                </a:lnTo>
                <a:lnTo>
                  <a:pt x="21381" y="8623"/>
                </a:lnTo>
                <a:lnTo>
                  <a:pt x="21544" y="9696"/>
                </a:lnTo>
                <a:lnTo>
                  <a:pt x="21600" y="10800"/>
                </a:lnTo>
                <a:lnTo>
                  <a:pt x="21544" y="11904"/>
                </a:lnTo>
                <a:lnTo>
                  <a:pt x="21381" y="12977"/>
                </a:lnTo>
                <a:lnTo>
                  <a:pt x="21114" y="14012"/>
                </a:lnTo>
                <a:lnTo>
                  <a:pt x="20751" y="15004"/>
                </a:lnTo>
                <a:lnTo>
                  <a:pt x="20297" y="15948"/>
                </a:lnTo>
                <a:lnTo>
                  <a:pt x="19756" y="16838"/>
                </a:lnTo>
                <a:lnTo>
                  <a:pt x="19134" y="17670"/>
                </a:lnTo>
                <a:lnTo>
                  <a:pt x="18437" y="18437"/>
                </a:lnTo>
                <a:lnTo>
                  <a:pt x="17670" y="19134"/>
                </a:lnTo>
                <a:lnTo>
                  <a:pt x="16838" y="19756"/>
                </a:lnTo>
                <a:lnTo>
                  <a:pt x="15948" y="20296"/>
                </a:lnTo>
                <a:lnTo>
                  <a:pt x="15004" y="20751"/>
                </a:lnTo>
                <a:lnTo>
                  <a:pt x="14012" y="21114"/>
                </a:lnTo>
                <a:lnTo>
                  <a:pt x="12977" y="21381"/>
                </a:lnTo>
                <a:lnTo>
                  <a:pt x="11904" y="21544"/>
                </a:lnTo>
                <a:cubicBezTo>
                  <a:pt x="11541" y="21581"/>
                  <a:pt x="11173" y="21600"/>
                  <a:pt x="10800" y="21600"/>
                </a:cubicBezTo>
                <a:cubicBezTo>
                  <a:pt x="10054" y="21600"/>
                  <a:pt x="9326" y="21524"/>
                  <a:pt x="8623" y="21381"/>
                </a:cubicBezTo>
                <a:cubicBezTo>
                  <a:pt x="8272" y="21309"/>
                  <a:pt x="7927" y="21220"/>
                  <a:pt x="7588" y="21114"/>
                </a:cubicBezTo>
                <a:cubicBezTo>
                  <a:pt x="7250" y="21009"/>
                  <a:pt x="6919" y="20888"/>
                  <a:pt x="6596" y="20751"/>
                </a:cubicBezTo>
                <a:cubicBezTo>
                  <a:pt x="6273" y="20615"/>
                  <a:pt x="5958" y="20463"/>
                  <a:pt x="5652" y="20296"/>
                </a:cubicBezTo>
                <a:cubicBezTo>
                  <a:pt x="5346" y="20130"/>
                  <a:pt x="5049" y="19950"/>
                  <a:pt x="4762" y="19756"/>
                </a:cubicBezTo>
                <a:cubicBezTo>
                  <a:pt x="4474" y="19561"/>
                  <a:pt x="4197" y="19354"/>
                  <a:pt x="3930" y="19134"/>
                </a:cubicBezTo>
                <a:cubicBezTo>
                  <a:pt x="3664" y="18914"/>
                  <a:pt x="3408" y="18681"/>
                  <a:pt x="3163" y="18437"/>
                </a:cubicBezTo>
                <a:cubicBezTo>
                  <a:pt x="2919" y="18192"/>
                  <a:pt x="2686" y="17937"/>
                  <a:pt x="2466" y="17670"/>
                </a:cubicBezTo>
                <a:cubicBezTo>
                  <a:pt x="2246" y="17403"/>
                  <a:pt x="2039" y="17126"/>
                  <a:pt x="1844" y="16838"/>
                </a:cubicBezTo>
                <a:cubicBezTo>
                  <a:pt x="1650" y="16551"/>
                  <a:pt x="1470" y="16254"/>
                  <a:pt x="1304" y="15948"/>
                </a:cubicBezTo>
                <a:cubicBezTo>
                  <a:pt x="1137" y="15642"/>
                  <a:pt x="985" y="15327"/>
                  <a:pt x="849" y="15004"/>
                </a:cubicBezTo>
                <a:cubicBezTo>
                  <a:pt x="712" y="14681"/>
                  <a:pt x="591" y="14350"/>
                  <a:pt x="486" y="14012"/>
                </a:cubicBezTo>
                <a:cubicBezTo>
                  <a:pt x="380" y="13673"/>
                  <a:pt x="291" y="13328"/>
                  <a:pt x="219" y="12977"/>
                </a:cubicBezTo>
                <a:cubicBezTo>
                  <a:pt x="147" y="12625"/>
                  <a:pt x="93" y="12267"/>
                  <a:pt x="56" y="11904"/>
                </a:cubicBezTo>
                <a:cubicBezTo>
                  <a:pt x="19" y="11541"/>
                  <a:pt x="0" y="11173"/>
                  <a:pt x="0" y="10800"/>
                </a:cubicBezTo>
                <a:cubicBezTo>
                  <a:pt x="0" y="10054"/>
                  <a:pt x="76" y="9326"/>
                  <a:pt x="219" y="8623"/>
                </a:cubicBezTo>
                <a:cubicBezTo>
                  <a:pt x="291" y="8272"/>
                  <a:pt x="380" y="7927"/>
                  <a:pt x="486" y="7588"/>
                </a:cubicBezTo>
                <a:cubicBezTo>
                  <a:pt x="591" y="7250"/>
                  <a:pt x="712" y="6919"/>
                  <a:pt x="849" y="6596"/>
                </a:cubicBezTo>
                <a:cubicBezTo>
                  <a:pt x="985" y="6273"/>
                  <a:pt x="1137" y="5958"/>
                  <a:pt x="1304" y="5652"/>
                </a:cubicBezTo>
                <a:cubicBezTo>
                  <a:pt x="1470" y="5346"/>
                  <a:pt x="1650" y="5049"/>
                  <a:pt x="1844" y="4762"/>
                </a:cubicBezTo>
                <a:cubicBezTo>
                  <a:pt x="2039" y="4474"/>
                  <a:pt x="2246" y="4197"/>
                  <a:pt x="2466" y="3930"/>
                </a:cubicBezTo>
                <a:cubicBezTo>
                  <a:pt x="2686" y="3664"/>
                  <a:pt x="2919" y="3408"/>
                  <a:pt x="3163" y="3163"/>
                </a:cubicBezTo>
                <a:cubicBezTo>
                  <a:pt x="3408" y="2919"/>
                  <a:pt x="3664" y="2686"/>
                  <a:pt x="3930" y="2466"/>
                </a:cubicBezTo>
                <a:cubicBezTo>
                  <a:pt x="4197" y="2246"/>
                  <a:pt x="4474" y="2039"/>
                  <a:pt x="4762" y="1844"/>
                </a:cubicBezTo>
                <a:cubicBezTo>
                  <a:pt x="5049" y="1650"/>
                  <a:pt x="5346" y="1470"/>
                  <a:pt x="5652" y="1304"/>
                </a:cubicBezTo>
                <a:cubicBezTo>
                  <a:pt x="5958" y="1137"/>
                  <a:pt x="6273" y="985"/>
                  <a:pt x="6596" y="849"/>
                </a:cubicBezTo>
                <a:cubicBezTo>
                  <a:pt x="6919" y="712"/>
                  <a:pt x="7250" y="591"/>
                  <a:pt x="7588" y="486"/>
                </a:cubicBezTo>
                <a:cubicBezTo>
                  <a:pt x="7927" y="380"/>
                  <a:pt x="8272" y="291"/>
                  <a:pt x="8623" y="219"/>
                </a:cubicBezTo>
                <a:cubicBezTo>
                  <a:pt x="8975" y="147"/>
                  <a:pt x="9333" y="93"/>
                  <a:pt x="9696" y="56"/>
                </a:cubicBezTo>
                <a:cubicBezTo>
                  <a:pt x="10059" y="19"/>
                  <a:pt x="10427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90" name="Rectangle 7"/>
          <p:cNvSpPr/>
          <p:nvPr/>
        </p:nvSpPr>
        <p:spPr>
          <a:xfrm>
            <a:off x="5138706" y="2981824"/>
            <a:ext cx="322041" cy="322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679" y="13703"/>
                </a:moveTo>
                <a:lnTo>
                  <a:pt x="5799" y="13703"/>
                </a:lnTo>
                <a:lnTo>
                  <a:pt x="5799" y="19463"/>
                </a:lnTo>
                <a:lnTo>
                  <a:pt x="2679" y="19463"/>
                </a:lnTo>
                <a:close/>
                <a:moveTo>
                  <a:pt x="7480" y="11303"/>
                </a:moveTo>
                <a:lnTo>
                  <a:pt x="10600" y="11303"/>
                </a:lnTo>
                <a:lnTo>
                  <a:pt x="10600" y="19463"/>
                </a:lnTo>
                <a:lnTo>
                  <a:pt x="7480" y="19463"/>
                </a:lnTo>
                <a:close/>
                <a:moveTo>
                  <a:pt x="12280" y="8903"/>
                </a:moveTo>
                <a:lnTo>
                  <a:pt x="15400" y="8903"/>
                </a:lnTo>
                <a:lnTo>
                  <a:pt x="15400" y="19463"/>
                </a:lnTo>
                <a:lnTo>
                  <a:pt x="12280" y="19463"/>
                </a:lnTo>
                <a:close/>
                <a:moveTo>
                  <a:pt x="17081" y="6503"/>
                </a:moveTo>
                <a:lnTo>
                  <a:pt x="20201" y="6503"/>
                </a:lnTo>
                <a:lnTo>
                  <a:pt x="20201" y="19463"/>
                </a:lnTo>
                <a:lnTo>
                  <a:pt x="17081" y="19463"/>
                </a:lnTo>
                <a:close/>
                <a:moveTo>
                  <a:pt x="15479" y="1499"/>
                </a:moveTo>
                <a:lnTo>
                  <a:pt x="19204" y="1649"/>
                </a:lnTo>
                <a:lnTo>
                  <a:pt x="17472" y="4951"/>
                </a:lnTo>
                <a:lnTo>
                  <a:pt x="16974" y="4088"/>
                </a:lnTo>
                <a:lnTo>
                  <a:pt x="3610" y="11803"/>
                </a:lnTo>
                <a:lnTo>
                  <a:pt x="2614" y="10077"/>
                </a:lnTo>
                <a:lnTo>
                  <a:pt x="15978" y="2362"/>
                </a:lnTo>
                <a:close/>
                <a:moveTo>
                  <a:pt x="0" y="0"/>
                </a:moveTo>
                <a:lnTo>
                  <a:pt x="1200" y="0"/>
                </a:lnTo>
                <a:lnTo>
                  <a:pt x="1200" y="20400"/>
                </a:lnTo>
                <a:lnTo>
                  <a:pt x="21600" y="20400"/>
                </a:lnTo>
                <a:lnTo>
                  <a:pt x="21600" y="21600"/>
                </a:lnTo>
                <a:lnTo>
                  <a:pt x="1200" y="21600"/>
                </a:lnTo>
                <a:lnTo>
                  <a:pt x="1200" y="21600"/>
                </a:lnTo>
                <a:lnTo>
                  <a:pt x="0" y="21600"/>
                </a:lnTo>
                <a:lnTo>
                  <a:pt x="0" y="204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1" name="Rounded Rectangle 5"/>
          <p:cNvSpPr/>
          <p:nvPr/>
        </p:nvSpPr>
        <p:spPr>
          <a:xfrm flipH="1">
            <a:off x="5764862" y="2365880"/>
            <a:ext cx="391684" cy="323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293" y="5384"/>
                </a:moveTo>
                <a:cubicBezTo>
                  <a:pt x="9996" y="5384"/>
                  <a:pt x="10567" y="6075"/>
                  <a:pt x="10567" y="6928"/>
                </a:cubicBezTo>
                <a:cubicBezTo>
                  <a:pt x="10567" y="7781"/>
                  <a:pt x="9996" y="8473"/>
                  <a:pt x="9293" y="8473"/>
                </a:cubicBezTo>
                <a:cubicBezTo>
                  <a:pt x="8589" y="8473"/>
                  <a:pt x="8018" y="7781"/>
                  <a:pt x="8018" y="6928"/>
                </a:cubicBezTo>
                <a:cubicBezTo>
                  <a:pt x="8018" y="6075"/>
                  <a:pt x="8589" y="5384"/>
                  <a:pt x="9293" y="5384"/>
                </a:cubicBezTo>
                <a:close/>
                <a:moveTo>
                  <a:pt x="13382" y="5384"/>
                </a:moveTo>
                <a:cubicBezTo>
                  <a:pt x="14086" y="5384"/>
                  <a:pt x="14656" y="6075"/>
                  <a:pt x="14656" y="6928"/>
                </a:cubicBezTo>
                <a:cubicBezTo>
                  <a:pt x="14656" y="7781"/>
                  <a:pt x="14086" y="8473"/>
                  <a:pt x="13382" y="8473"/>
                </a:cubicBezTo>
                <a:cubicBezTo>
                  <a:pt x="12678" y="8473"/>
                  <a:pt x="12108" y="7781"/>
                  <a:pt x="12108" y="6928"/>
                </a:cubicBezTo>
                <a:cubicBezTo>
                  <a:pt x="12108" y="6075"/>
                  <a:pt x="12678" y="5384"/>
                  <a:pt x="13382" y="5384"/>
                </a:cubicBezTo>
                <a:close/>
                <a:moveTo>
                  <a:pt x="17472" y="5384"/>
                </a:moveTo>
                <a:cubicBezTo>
                  <a:pt x="18175" y="5384"/>
                  <a:pt x="18746" y="6075"/>
                  <a:pt x="18746" y="6928"/>
                </a:cubicBezTo>
                <a:cubicBezTo>
                  <a:pt x="18746" y="7781"/>
                  <a:pt x="18175" y="8473"/>
                  <a:pt x="17472" y="8473"/>
                </a:cubicBezTo>
                <a:cubicBezTo>
                  <a:pt x="16768" y="8473"/>
                  <a:pt x="16197" y="7781"/>
                  <a:pt x="16197" y="6928"/>
                </a:cubicBezTo>
                <a:cubicBezTo>
                  <a:pt x="16197" y="6075"/>
                  <a:pt x="16768" y="5384"/>
                  <a:pt x="17472" y="5384"/>
                </a:cubicBezTo>
                <a:close/>
                <a:moveTo>
                  <a:pt x="4546" y="4634"/>
                </a:moveTo>
                <a:lnTo>
                  <a:pt x="2221" y="4634"/>
                </a:lnTo>
                <a:cubicBezTo>
                  <a:pt x="995" y="4634"/>
                  <a:pt x="0" y="5840"/>
                  <a:pt x="0" y="7327"/>
                </a:cubicBezTo>
                <a:lnTo>
                  <a:pt x="0" y="15885"/>
                </a:lnTo>
                <a:cubicBezTo>
                  <a:pt x="0" y="17372"/>
                  <a:pt x="995" y="18578"/>
                  <a:pt x="2221" y="18578"/>
                </a:cubicBezTo>
                <a:lnTo>
                  <a:pt x="4778" y="18578"/>
                </a:lnTo>
                <a:cubicBezTo>
                  <a:pt x="4295" y="19485"/>
                  <a:pt x="4344" y="20145"/>
                  <a:pt x="1847" y="21600"/>
                </a:cubicBezTo>
                <a:cubicBezTo>
                  <a:pt x="6049" y="21026"/>
                  <a:pt x="6703" y="20773"/>
                  <a:pt x="8690" y="18578"/>
                </a:cubicBezTo>
                <a:lnTo>
                  <a:pt x="14214" y="18578"/>
                </a:lnTo>
                <a:cubicBezTo>
                  <a:pt x="15115" y="18578"/>
                  <a:pt x="15891" y="17928"/>
                  <a:pt x="16235" y="16991"/>
                </a:cubicBezTo>
                <a:cubicBezTo>
                  <a:pt x="14806" y="16463"/>
                  <a:pt x="13647" y="15727"/>
                  <a:pt x="12291" y="14643"/>
                </a:cubicBezTo>
                <a:lnTo>
                  <a:pt x="6767" y="14643"/>
                </a:lnTo>
                <a:cubicBezTo>
                  <a:pt x="5540" y="14643"/>
                  <a:pt x="4546" y="13437"/>
                  <a:pt x="4546" y="11950"/>
                </a:cubicBezTo>
                <a:lnTo>
                  <a:pt x="4546" y="4634"/>
                </a:lnTo>
                <a:close/>
                <a:moveTo>
                  <a:pt x="19379" y="0"/>
                </a:moveTo>
                <a:lnTo>
                  <a:pt x="7386" y="0"/>
                </a:lnTo>
                <a:cubicBezTo>
                  <a:pt x="6159" y="0"/>
                  <a:pt x="5164" y="1206"/>
                  <a:pt x="5164" y="2693"/>
                </a:cubicBezTo>
                <a:lnTo>
                  <a:pt x="5164" y="11251"/>
                </a:lnTo>
                <a:cubicBezTo>
                  <a:pt x="5164" y="12738"/>
                  <a:pt x="6159" y="13944"/>
                  <a:pt x="7386" y="13944"/>
                </a:cubicBezTo>
                <a:lnTo>
                  <a:pt x="12910" y="13944"/>
                </a:lnTo>
                <a:cubicBezTo>
                  <a:pt x="15447" y="15972"/>
                  <a:pt x="16468" y="16336"/>
                  <a:pt x="20670" y="16910"/>
                </a:cubicBezTo>
                <a:cubicBezTo>
                  <a:pt x="18218" y="15289"/>
                  <a:pt x="17947" y="15461"/>
                  <a:pt x="16822" y="13944"/>
                </a:cubicBezTo>
                <a:lnTo>
                  <a:pt x="19379" y="13944"/>
                </a:lnTo>
                <a:cubicBezTo>
                  <a:pt x="20605" y="13944"/>
                  <a:pt x="21600" y="12738"/>
                  <a:pt x="21600" y="11251"/>
                </a:cubicBezTo>
                <a:lnTo>
                  <a:pt x="21600" y="2693"/>
                </a:lnTo>
                <a:cubicBezTo>
                  <a:pt x="21600" y="1206"/>
                  <a:pt x="20605" y="0"/>
                  <a:pt x="19379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04" name="Group 86"/>
          <p:cNvGrpSpPr/>
          <p:nvPr/>
        </p:nvGrpSpPr>
        <p:grpSpPr>
          <a:xfrm>
            <a:off x="1552214" y="1830274"/>
            <a:ext cx="2761098" cy="2305265"/>
            <a:chOff x="0" y="0"/>
            <a:chExt cx="2761097" cy="2305263"/>
          </a:xfrm>
        </p:grpSpPr>
        <p:sp>
          <p:nvSpPr>
            <p:cNvPr id="992" name="Freeform: Shape 87"/>
            <p:cNvSpPr/>
            <p:nvPr/>
          </p:nvSpPr>
          <p:spPr>
            <a:xfrm rot="19835455">
              <a:off x="174878" y="1569333"/>
              <a:ext cx="2747092" cy="65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87" y="21600"/>
                  </a:moveTo>
                  <a:cubicBezTo>
                    <a:pt x="20987" y="21600"/>
                    <a:pt x="21425" y="19872"/>
                    <a:pt x="21600" y="6912"/>
                  </a:cubicBezTo>
                  <a:cubicBezTo>
                    <a:pt x="21600" y="3024"/>
                    <a:pt x="21512" y="0"/>
                    <a:pt x="21400" y="0"/>
                  </a:cubicBezTo>
                  <a:lnTo>
                    <a:pt x="488" y="2592"/>
                  </a:lnTo>
                  <a:lnTo>
                    <a:pt x="213" y="2592"/>
                  </a:lnTo>
                  <a:cubicBezTo>
                    <a:pt x="100" y="2592"/>
                    <a:pt x="0" y="5184"/>
                    <a:pt x="0" y="8640"/>
                  </a:cubicBezTo>
                  <a:cubicBezTo>
                    <a:pt x="138" y="17280"/>
                    <a:pt x="438" y="20304"/>
                    <a:pt x="575" y="21168"/>
                  </a:cubicBezTo>
                  <a:lnTo>
                    <a:pt x="588" y="21600"/>
                  </a:lnTo>
                  <a:cubicBezTo>
                    <a:pt x="588" y="21600"/>
                    <a:pt x="588" y="21600"/>
                    <a:pt x="588" y="21600"/>
                  </a:cubicBezTo>
                  <a:lnTo>
                    <a:pt x="650" y="21600"/>
                  </a:lnTo>
                </a:path>
              </a:pathLst>
            </a:custGeom>
            <a:solidFill>
              <a:srgbClr val="5F676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93" name="Freeform: Shape 88"/>
            <p:cNvSpPr/>
            <p:nvPr/>
          </p:nvSpPr>
          <p:spPr>
            <a:xfrm rot="19835455">
              <a:off x="146148" y="459478"/>
              <a:ext cx="2177632" cy="116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0603"/>
                  </a:moveTo>
                  <a:cubicBezTo>
                    <a:pt x="21600" y="21138"/>
                    <a:pt x="21379" y="21600"/>
                    <a:pt x="21111" y="21600"/>
                  </a:cubicBezTo>
                  <a:lnTo>
                    <a:pt x="489" y="21600"/>
                  </a:lnTo>
                  <a:cubicBezTo>
                    <a:pt x="221" y="21600"/>
                    <a:pt x="0" y="21162"/>
                    <a:pt x="0" y="20603"/>
                  </a:cubicBezTo>
                  <a:lnTo>
                    <a:pt x="0" y="997"/>
                  </a:lnTo>
                  <a:cubicBezTo>
                    <a:pt x="0" y="462"/>
                    <a:pt x="221" y="0"/>
                    <a:pt x="489" y="0"/>
                  </a:cubicBezTo>
                  <a:lnTo>
                    <a:pt x="21111" y="0"/>
                  </a:lnTo>
                  <a:cubicBezTo>
                    <a:pt x="21379" y="0"/>
                    <a:pt x="21600" y="438"/>
                    <a:pt x="21600" y="997"/>
                  </a:cubicBezTo>
                  <a:lnTo>
                    <a:pt x="21600" y="20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94" name="Freeform: Shape 89"/>
            <p:cNvSpPr/>
            <p:nvPr/>
          </p:nvSpPr>
          <p:spPr>
            <a:xfrm rot="19835455">
              <a:off x="234074" y="534132"/>
              <a:ext cx="1986751" cy="997243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95" name="Freeform: Shape 90"/>
            <p:cNvSpPr/>
            <p:nvPr/>
          </p:nvSpPr>
          <p:spPr>
            <a:xfrm rot="19835455">
              <a:off x="134809" y="1520045"/>
              <a:ext cx="2780602" cy="7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397" extrusionOk="0">
                  <a:moveTo>
                    <a:pt x="555" y="0"/>
                  </a:moveTo>
                  <a:lnTo>
                    <a:pt x="21032" y="0"/>
                  </a:lnTo>
                  <a:cubicBezTo>
                    <a:pt x="21328" y="0"/>
                    <a:pt x="21575" y="7200"/>
                    <a:pt x="21575" y="15840"/>
                  </a:cubicBezTo>
                  <a:lnTo>
                    <a:pt x="21575" y="19080"/>
                  </a:lnTo>
                  <a:cubicBezTo>
                    <a:pt x="21575" y="19080"/>
                    <a:pt x="21600" y="21600"/>
                    <a:pt x="21378" y="20880"/>
                  </a:cubicBezTo>
                  <a:cubicBezTo>
                    <a:pt x="21365" y="20880"/>
                    <a:pt x="21353" y="20880"/>
                    <a:pt x="21341" y="20880"/>
                  </a:cubicBezTo>
                  <a:lnTo>
                    <a:pt x="284" y="20880"/>
                  </a:lnTo>
                  <a:cubicBezTo>
                    <a:pt x="247" y="20880"/>
                    <a:pt x="222" y="20880"/>
                    <a:pt x="185" y="21240"/>
                  </a:cubicBezTo>
                  <a:cubicBezTo>
                    <a:pt x="123" y="21600"/>
                    <a:pt x="12" y="21600"/>
                    <a:pt x="0" y="18360"/>
                  </a:cubicBezTo>
                  <a:lnTo>
                    <a:pt x="0" y="15480"/>
                  </a:lnTo>
                  <a:cubicBezTo>
                    <a:pt x="12" y="6840"/>
                    <a:pt x="247" y="0"/>
                    <a:pt x="555" y="0"/>
                  </a:cubicBezTo>
                  <a:close/>
                </a:path>
              </a:pathLst>
            </a:custGeom>
            <a:solidFill>
              <a:srgbClr val="CCCCC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996" name="Freeform: Shape 91"/>
            <p:cNvSpPr/>
            <p:nvPr/>
          </p:nvSpPr>
          <p:spPr>
            <a:xfrm rot="19835455">
              <a:off x="1319513" y="1522799"/>
              <a:ext cx="391592" cy="3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600" extrusionOk="0">
                  <a:moveTo>
                    <a:pt x="19182" y="20828"/>
                  </a:moveTo>
                  <a:lnTo>
                    <a:pt x="19267" y="20828"/>
                  </a:lnTo>
                  <a:lnTo>
                    <a:pt x="19496" y="20901"/>
                  </a:lnTo>
                  <a:lnTo>
                    <a:pt x="19459" y="20949"/>
                  </a:lnTo>
                  <a:cubicBezTo>
                    <a:pt x="19294" y="21021"/>
                    <a:pt x="19182" y="20828"/>
                    <a:pt x="19182" y="20828"/>
                  </a:cubicBezTo>
                  <a:close/>
                  <a:moveTo>
                    <a:pt x="1100" y="20057"/>
                  </a:moveTo>
                  <a:cubicBezTo>
                    <a:pt x="1271" y="20828"/>
                    <a:pt x="1356" y="20828"/>
                    <a:pt x="1527" y="20828"/>
                  </a:cubicBezTo>
                  <a:lnTo>
                    <a:pt x="1356" y="20828"/>
                  </a:lnTo>
                  <a:cubicBezTo>
                    <a:pt x="1271" y="20828"/>
                    <a:pt x="1185" y="20828"/>
                    <a:pt x="1100" y="20057"/>
                  </a:cubicBezTo>
                  <a:close/>
                  <a:moveTo>
                    <a:pt x="20802" y="0"/>
                  </a:moveTo>
                  <a:lnTo>
                    <a:pt x="20973" y="0"/>
                  </a:lnTo>
                  <a:cubicBezTo>
                    <a:pt x="21165" y="17936"/>
                    <a:pt x="20158" y="20684"/>
                    <a:pt x="19606" y="20937"/>
                  </a:cubicBezTo>
                  <a:lnTo>
                    <a:pt x="19496" y="20901"/>
                  </a:lnTo>
                  <a:lnTo>
                    <a:pt x="19740" y="20584"/>
                  </a:lnTo>
                  <a:cubicBezTo>
                    <a:pt x="20249" y="19454"/>
                    <a:pt x="20909" y="15235"/>
                    <a:pt x="20802" y="771"/>
                  </a:cubicBezTo>
                  <a:close/>
                  <a:moveTo>
                    <a:pt x="77" y="0"/>
                  </a:moveTo>
                  <a:lnTo>
                    <a:pt x="247" y="771"/>
                  </a:lnTo>
                  <a:cubicBezTo>
                    <a:pt x="247" y="771"/>
                    <a:pt x="-264" y="16971"/>
                    <a:pt x="1186" y="21600"/>
                  </a:cubicBezTo>
                  <a:cubicBezTo>
                    <a:pt x="-435" y="17742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999" name="Group 92"/>
            <p:cNvGrpSpPr/>
            <p:nvPr/>
          </p:nvGrpSpPr>
          <p:grpSpPr>
            <a:xfrm>
              <a:off x="416958" y="2128546"/>
              <a:ext cx="98560" cy="69246"/>
              <a:chOff x="0" y="0"/>
              <a:chExt cx="98559" cy="69244"/>
            </a:xfrm>
          </p:grpSpPr>
          <p:sp>
            <p:nvSpPr>
              <p:cNvPr id="997" name="Rectangle: Rounded Corners 97"/>
              <p:cNvSpPr/>
              <p:nvPr/>
            </p:nvSpPr>
            <p:spPr>
              <a:xfrm rot="19835455">
                <a:off x="-799" y="23106"/>
                <a:ext cx="100157" cy="23033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998" name="Rectangle: Rounded Corners 98"/>
              <p:cNvSpPr/>
              <p:nvPr/>
            </p:nvSpPr>
            <p:spPr>
              <a:xfrm rot="19835455">
                <a:off x="21680" y="28032"/>
                <a:ext cx="54928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81"/>
                    </a:moveTo>
                    <a:cubicBezTo>
                      <a:pt x="0" y="2723"/>
                      <a:pt x="548" y="0"/>
                      <a:pt x="1223" y="0"/>
                    </a:cubicBezTo>
                    <a:lnTo>
                      <a:pt x="20377" y="0"/>
                    </a:lnTo>
                    <a:cubicBezTo>
                      <a:pt x="21052" y="0"/>
                      <a:pt x="21600" y="2723"/>
                      <a:pt x="21600" y="6081"/>
                    </a:cubicBezTo>
                    <a:lnTo>
                      <a:pt x="21600" y="15519"/>
                    </a:lnTo>
                    <a:cubicBezTo>
                      <a:pt x="21600" y="18877"/>
                      <a:pt x="21052" y="21600"/>
                      <a:pt x="20377" y="21600"/>
                    </a:cubicBezTo>
                    <a:lnTo>
                      <a:pt x="1223" y="21600"/>
                    </a:lnTo>
                    <a:cubicBezTo>
                      <a:pt x="548" y="21600"/>
                      <a:pt x="0" y="18877"/>
                      <a:pt x="0" y="15519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02" name="Group 93"/>
            <p:cNvGrpSpPr/>
            <p:nvPr/>
          </p:nvGrpSpPr>
          <p:grpSpPr>
            <a:xfrm>
              <a:off x="2493782" y="901480"/>
              <a:ext cx="198059" cy="125332"/>
              <a:chOff x="0" y="0"/>
              <a:chExt cx="198058" cy="125330"/>
            </a:xfrm>
          </p:grpSpPr>
          <p:sp>
            <p:nvSpPr>
              <p:cNvPr id="1000" name="Rectangle: Rounded Corners 95"/>
              <p:cNvSpPr/>
              <p:nvPr/>
            </p:nvSpPr>
            <p:spPr>
              <a:xfrm rot="19835455">
                <a:off x="-8158" y="51149"/>
                <a:ext cx="214375" cy="23033"/>
              </a:xfrm>
              <a:prstGeom prst="roundRect">
                <a:avLst>
                  <a:gd name="adj" fmla="val 28154"/>
                </a:avLst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001" name="Rectangle: Rounded Corners 96"/>
              <p:cNvSpPr/>
              <p:nvPr/>
            </p:nvSpPr>
            <p:spPr>
              <a:xfrm rot="19835455">
                <a:off x="32519" y="56075"/>
                <a:ext cx="132749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6081"/>
                    </a:moveTo>
                    <a:cubicBezTo>
                      <a:pt x="0" y="2723"/>
                      <a:pt x="227" y="0"/>
                      <a:pt x="506" y="0"/>
                    </a:cubicBezTo>
                    <a:lnTo>
                      <a:pt x="21094" y="0"/>
                    </a:lnTo>
                    <a:cubicBezTo>
                      <a:pt x="21373" y="0"/>
                      <a:pt x="21600" y="2723"/>
                      <a:pt x="21600" y="6081"/>
                    </a:cubicBezTo>
                    <a:lnTo>
                      <a:pt x="21600" y="15519"/>
                    </a:lnTo>
                    <a:cubicBezTo>
                      <a:pt x="21600" y="18877"/>
                      <a:pt x="21373" y="21600"/>
                      <a:pt x="21094" y="21600"/>
                    </a:cubicBezTo>
                    <a:lnTo>
                      <a:pt x="506" y="21600"/>
                    </a:lnTo>
                    <a:cubicBezTo>
                      <a:pt x="227" y="21600"/>
                      <a:pt x="0" y="18877"/>
                      <a:pt x="0" y="15519"/>
                    </a:cubicBezTo>
                    <a:close/>
                  </a:path>
                </a:pathLst>
              </a:cu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003" name="Freeform: Shape 94"/>
            <p:cNvSpPr/>
            <p:nvPr/>
          </p:nvSpPr>
          <p:spPr>
            <a:xfrm rot="19835455">
              <a:off x="840587" y="295199"/>
              <a:ext cx="1325707" cy="108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5" y="0"/>
                  </a:moveTo>
                  <a:lnTo>
                    <a:pt x="21600" y="57"/>
                  </a:lnTo>
                  <a:cubicBezTo>
                    <a:pt x="21585" y="7189"/>
                    <a:pt x="21570" y="14468"/>
                    <a:pt x="21556" y="21600"/>
                  </a:cubicBezTo>
                  <a:lnTo>
                    <a:pt x="0" y="21600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grpSp>
        <p:nvGrpSpPr>
          <p:cNvPr id="1017" name="Group 99"/>
          <p:cNvGrpSpPr/>
          <p:nvPr/>
        </p:nvGrpSpPr>
        <p:grpSpPr>
          <a:xfrm>
            <a:off x="8139955" y="2158733"/>
            <a:ext cx="1230942" cy="1811390"/>
            <a:chOff x="0" y="0"/>
            <a:chExt cx="1230941" cy="1811388"/>
          </a:xfrm>
        </p:grpSpPr>
        <p:sp>
          <p:nvSpPr>
            <p:cNvPr id="1005" name="Freeform: Shape 100"/>
            <p:cNvSpPr/>
            <p:nvPr/>
          </p:nvSpPr>
          <p:spPr>
            <a:xfrm rot="835078">
              <a:off x="308726" y="255638"/>
              <a:ext cx="25187" cy="12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5399" y="21600"/>
                    <a:pt x="0" y="20587"/>
                    <a:pt x="0" y="19575"/>
                  </a:cubicBezTo>
                  <a:lnTo>
                    <a:pt x="0" y="2025"/>
                  </a:lnTo>
                  <a:cubicBezTo>
                    <a:pt x="0" y="1012"/>
                    <a:pt x="5399" y="0"/>
                    <a:pt x="10800" y="0"/>
                  </a:cubicBezTo>
                  <a:cubicBezTo>
                    <a:pt x="16199" y="0"/>
                    <a:pt x="21600" y="1012"/>
                    <a:pt x="21600" y="2025"/>
                  </a:cubicBezTo>
                  <a:lnTo>
                    <a:pt x="21600" y="19575"/>
                  </a:lnTo>
                  <a:cubicBezTo>
                    <a:pt x="21600" y="20587"/>
                    <a:pt x="16199" y="21600"/>
                    <a:pt x="10800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06" name="Freeform: Shape 101"/>
            <p:cNvSpPr/>
            <p:nvPr/>
          </p:nvSpPr>
          <p:spPr>
            <a:xfrm rot="835078">
              <a:off x="274387" y="385461"/>
              <a:ext cx="25187" cy="12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cubicBezTo>
                    <a:pt x="5399" y="21600"/>
                    <a:pt x="0" y="20587"/>
                    <a:pt x="0" y="19575"/>
                  </a:cubicBezTo>
                  <a:lnTo>
                    <a:pt x="0" y="2025"/>
                  </a:lnTo>
                  <a:cubicBezTo>
                    <a:pt x="0" y="1012"/>
                    <a:pt x="5399" y="0"/>
                    <a:pt x="10800" y="0"/>
                  </a:cubicBezTo>
                  <a:cubicBezTo>
                    <a:pt x="16199" y="0"/>
                    <a:pt x="21600" y="1012"/>
                    <a:pt x="21600" y="2025"/>
                  </a:cubicBezTo>
                  <a:lnTo>
                    <a:pt x="21600" y="19575"/>
                  </a:lnTo>
                  <a:cubicBezTo>
                    <a:pt x="21600" y="20587"/>
                    <a:pt x="16199" y="21600"/>
                    <a:pt x="10800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07" name="Freeform: Shape 102"/>
            <p:cNvSpPr/>
            <p:nvPr/>
          </p:nvSpPr>
          <p:spPr>
            <a:xfrm rot="835078">
              <a:off x="1099929" y="588112"/>
              <a:ext cx="25594" cy="122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1" h="21600" extrusionOk="0">
                  <a:moveTo>
                    <a:pt x="9970" y="21600"/>
                  </a:moveTo>
                  <a:cubicBezTo>
                    <a:pt x="4984" y="21600"/>
                    <a:pt x="0" y="20587"/>
                    <a:pt x="0" y="19575"/>
                  </a:cubicBezTo>
                  <a:lnTo>
                    <a:pt x="0" y="2025"/>
                  </a:lnTo>
                  <a:cubicBezTo>
                    <a:pt x="0" y="1012"/>
                    <a:pt x="4984" y="0"/>
                    <a:pt x="9970" y="0"/>
                  </a:cubicBezTo>
                  <a:cubicBezTo>
                    <a:pt x="14954" y="0"/>
                    <a:pt x="19939" y="1012"/>
                    <a:pt x="19939" y="2025"/>
                  </a:cubicBezTo>
                  <a:lnTo>
                    <a:pt x="19939" y="19575"/>
                  </a:lnTo>
                  <a:cubicBezTo>
                    <a:pt x="21600" y="20587"/>
                    <a:pt x="16616" y="21600"/>
                    <a:pt x="9970" y="2160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08" name="Freeform: Shape 103"/>
            <p:cNvSpPr/>
            <p:nvPr/>
          </p:nvSpPr>
          <p:spPr>
            <a:xfrm rot="835078">
              <a:off x="186253" y="78969"/>
              <a:ext cx="858436" cy="1653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12" y="0"/>
                  </a:moveTo>
                  <a:lnTo>
                    <a:pt x="2588" y="0"/>
                  </a:lnTo>
                  <a:cubicBezTo>
                    <a:pt x="1162" y="0"/>
                    <a:pt x="0" y="551"/>
                    <a:pt x="0" y="1228"/>
                  </a:cubicBezTo>
                  <a:lnTo>
                    <a:pt x="0" y="20372"/>
                  </a:lnTo>
                  <a:cubicBezTo>
                    <a:pt x="0" y="21049"/>
                    <a:pt x="1162" y="21600"/>
                    <a:pt x="2588" y="21600"/>
                  </a:cubicBezTo>
                  <a:lnTo>
                    <a:pt x="19012" y="21600"/>
                  </a:lnTo>
                  <a:cubicBezTo>
                    <a:pt x="20438" y="21600"/>
                    <a:pt x="21600" y="21049"/>
                    <a:pt x="21600" y="20372"/>
                  </a:cubicBezTo>
                  <a:lnTo>
                    <a:pt x="21600" y="1228"/>
                  </a:lnTo>
                  <a:cubicBezTo>
                    <a:pt x="21600" y="551"/>
                    <a:pt x="20438" y="0"/>
                    <a:pt x="19012" y="0"/>
                  </a:cubicBez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09" name="Freeform: Shape 104"/>
            <p:cNvSpPr/>
            <p:nvPr/>
          </p:nvSpPr>
          <p:spPr>
            <a:xfrm rot="835078">
              <a:off x="193014" y="86696"/>
              <a:ext cx="845843" cy="1634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27" y="0"/>
                  </a:moveTo>
                  <a:lnTo>
                    <a:pt x="2573" y="0"/>
                  </a:lnTo>
                  <a:cubicBezTo>
                    <a:pt x="1126" y="0"/>
                    <a:pt x="0" y="532"/>
                    <a:pt x="0" y="1217"/>
                  </a:cubicBezTo>
                  <a:lnTo>
                    <a:pt x="0" y="20383"/>
                  </a:lnTo>
                  <a:cubicBezTo>
                    <a:pt x="0" y="21068"/>
                    <a:pt x="1126" y="21600"/>
                    <a:pt x="2573" y="21600"/>
                  </a:cubicBezTo>
                  <a:lnTo>
                    <a:pt x="19027" y="21600"/>
                  </a:lnTo>
                  <a:cubicBezTo>
                    <a:pt x="20474" y="21600"/>
                    <a:pt x="21600" y="21068"/>
                    <a:pt x="21600" y="20383"/>
                  </a:cubicBezTo>
                  <a:lnTo>
                    <a:pt x="21600" y="1217"/>
                  </a:lnTo>
                  <a:cubicBezTo>
                    <a:pt x="21600" y="558"/>
                    <a:pt x="20421" y="0"/>
                    <a:pt x="19027" y="0"/>
                  </a:cubicBezTo>
                  <a:close/>
                </a:path>
              </a:pathLst>
            </a:custGeom>
            <a:solidFill>
              <a:srgbClr val="1A1A1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10" name="Freeform: Shape 105"/>
            <p:cNvSpPr/>
            <p:nvPr/>
          </p:nvSpPr>
          <p:spPr>
            <a:xfrm rot="835078">
              <a:off x="254846" y="333745"/>
              <a:ext cx="715714" cy="1166240"/>
            </a:xfrm>
            <a:prstGeom prst="rect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grpSp>
          <p:nvGrpSpPr>
            <p:cNvPr id="1013" name="Group 106"/>
            <p:cNvGrpSpPr/>
            <p:nvPr/>
          </p:nvGrpSpPr>
          <p:grpSpPr>
            <a:xfrm>
              <a:off x="367918" y="1527490"/>
              <a:ext cx="137423" cy="130168"/>
              <a:chOff x="0" y="0"/>
              <a:chExt cx="137422" cy="130166"/>
            </a:xfrm>
          </p:grpSpPr>
          <p:sp>
            <p:nvSpPr>
              <p:cNvPr id="1011" name="Oval 110"/>
              <p:cNvSpPr/>
              <p:nvPr/>
            </p:nvSpPr>
            <p:spPr>
              <a:xfrm rot="835078">
                <a:off x="10993" y="12334"/>
                <a:ext cx="115437" cy="105499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  <p:sp>
            <p:nvSpPr>
              <p:cNvPr id="1012" name="Oval 111"/>
              <p:cNvSpPr/>
              <p:nvPr/>
            </p:nvSpPr>
            <p:spPr>
              <a:xfrm rot="835078">
                <a:off x="37062" y="36166"/>
                <a:ext cx="63333" cy="57881"/>
              </a:xfrm>
              <a:prstGeom prst="ellipse">
                <a:avLst/>
              </a:pr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Calibri"/>
                  </a:defRPr>
                </a:pPr>
                <a:endParaRPr/>
              </a:p>
            </p:txBody>
          </p:sp>
        </p:grpSp>
        <p:sp>
          <p:nvSpPr>
            <p:cNvPr id="1014" name="Freeform: Shape 107"/>
            <p:cNvSpPr/>
            <p:nvPr/>
          </p:nvSpPr>
          <p:spPr>
            <a:xfrm rot="835078">
              <a:off x="367257" y="352736"/>
              <a:ext cx="604561" cy="115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854" y="0"/>
                  </a:moveTo>
                  <a:lnTo>
                    <a:pt x="21534" y="32"/>
                  </a:lnTo>
                  <a:cubicBezTo>
                    <a:pt x="21556" y="7211"/>
                    <a:pt x="21578" y="14421"/>
                    <a:pt x="21600" y="21600"/>
                  </a:cubicBezTo>
                  <a:lnTo>
                    <a:pt x="0" y="21600"/>
                  </a:lnTo>
                  <a:lnTo>
                    <a:pt x="11854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15" name="Rectangle: Rounded Corners 108"/>
            <p:cNvSpPr/>
            <p:nvPr/>
          </p:nvSpPr>
          <p:spPr>
            <a:xfrm rot="835078">
              <a:off x="687806" y="248810"/>
              <a:ext cx="169578" cy="35594"/>
            </a:xfrm>
            <a:prstGeom prst="roundRect">
              <a:avLst>
                <a:gd name="adj" fmla="val 50000"/>
              </a:avLst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  <p:sp>
          <p:nvSpPr>
            <p:cNvPr id="1016" name="Oval 109"/>
            <p:cNvSpPr/>
            <p:nvPr/>
          </p:nvSpPr>
          <p:spPr>
            <a:xfrm rot="835078">
              <a:off x="601787" y="211309"/>
              <a:ext cx="38947" cy="35593"/>
            </a:xfrm>
            <a:prstGeom prst="ellipse">
              <a:avLst/>
            </a:prstGeom>
            <a:solidFill>
              <a:srgbClr val="A6A6A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Calibri"/>
                </a:defRPr>
              </a:pPr>
              <a:endParaRPr/>
            </a:p>
          </p:txBody>
        </p:sp>
      </p:grpSp>
      <p:sp>
        <p:nvSpPr>
          <p:cNvPr id="1018" name="Trapezoid 18"/>
          <p:cNvSpPr/>
          <p:nvPr/>
        </p:nvSpPr>
        <p:spPr>
          <a:xfrm rot="10800000">
            <a:off x="4505929" y="2029216"/>
            <a:ext cx="3188288" cy="1764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46" y="1508"/>
                </a:moveTo>
                <a:lnTo>
                  <a:pt x="11946" y="1132"/>
                </a:lnTo>
                <a:lnTo>
                  <a:pt x="9654" y="1132"/>
                </a:lnTo>
                <a:lnTo>
                  <a:pt x="9654" y="1508"/>
                </a:lnTo>
                <a:close/>
                <a:moveTo>
                  <a:pt x="18720" y="20559"/>
                </a:moveTo>
                <a:lnTo>
                  <a:pt x="18720" y="3383"/>
                </a:lnTo>
                <a:lnTo>
                  <a:pt x="2880" y="3383"/>
                </a:lnTo>
                <a:lnTo>
                  <a:pt x="2880" y="20559"/>
                </a:lnTo>
                <a:close/>
                <a:moveTo>
                  <a:pt x="18819" y="21600"/>
                </a:moveTo>
                <a:lnTo>
                  <a:pt x="2781" y="21600"/>
                </a:lnTo>
                <a:cubicBezTo>
                  <a:pt x="2518" y="21600"/>
                  <a:pt x="2304" y="21214"/>
                  <a:pt x="2304" y="20737"/>
                </a:cubicBezTo>
                <a:lnTo>
                  <a:pt x="2304" y="1822"/>
                </a:lnTo>
                <a:lnTo>
                  <a:pt x="0" y="1822"/>
                </a:lnTo>
                <a:lnTo>
                  <a:pt x="0" y="781"/>
                </a:lnTo>
                <a:lnTo>
                  <a:pt x="561" y="0"/>
                </a:lnTo>
                <a:lnTo>
                  <a:pt x="21039" y="0"/>
                </a:lnTo>
                <a:lnTo>
                  <a:pt x="21600" y="781"/>
                </a:lnTo>
                <a:lnTo>
                  <a:pt x="21600" y="1822"/>
                </a:lnTo>
                <a:lnTo>
                  <a:pt x="19296" y="1822"/>
                </a:lnTo>
                <a:lnTo>
                  <a:pt x="19296" y="20737"/>
                </a:lnTo>
                <a:cubicBezTo>
                  <a:pt x="19296" y="21214"/>
                  <a:pt x="19082" y="21600"/>
                  <a:pt x="18819" y="2160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2700">
                <a:solidFill>
                  <a:srgbClr val="414141"/>
                </a:solidFill>
              </a:defRPr>
            </a:pPr>
            <a:endParaRPr/>
          </a:p>
        </p:txBody>
      </p:sp>
      <p:sp>
        <p:nvSpPr>
          <p:cNvPr id="1019" name="TextBox 69"/>
          <p:cNvSpPr txBox="1"/>
          <p:nvPr/>
        </p:nvSpPr>
        <p:spPr>
          <a:xfrm>
            <a:off x="3113243" y="4059217"/>
            <a:ext cx="5982740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4000">
                <a:solidFill>
                  <a:srgbClr val="272727"/>
                </a:solidFill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t>Merci pour</a:t>
            </a:r>
          </a:p>
          <a:p>
            <a:pPr algn="ctr">
              <a:defRPr sz="4000">
                <a:solidFill>
                  <a:srgbClr val="272727"/>
                </a:solidFill>
                <a:latin typeface="Bernard MT Condensed"/>
                <a:ea typeface="Bernard MT Condensed"/>
                <a:cs typeface="Bernard MT Condensed"/>
                <a:sym typeface="Bernard MT Condensed"/>
              </a:defRPr>
            </a:pPr>
            <a:r>
              <a:t>Votre attention</a:t>
            </a:r>
          </a:p>
        </p:txBody>
      </p:sp>
      <p:pic>
        <p:nvPicPr>
          <p:cNvPr id="1020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579" y="5956316"/>
            <a:ext cx="1941507" cy="645870"/>
          </a:xfrm>
          <a:prstGeom prst="rect">
            <a:avLst/>
          </a:prstGeom>
          <a:ln w="12700">
            <a:miter lim="400000"/>
          </a:ln>
        </p:spPr>
      </p:pic>
      <p:sp>
        <p:nvSpPr>
          <p:cNvPr id="1024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78231" y="84565"/>
            <a:ext cx="3725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7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8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9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20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21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" grpId="4" animBg="1" advAuto="0"/>
      <p:bldP spid="1004" grpId="1" animBg="1" advAuto="0"/>
      <p:bldP spid="1017" grpId="2" animBg="1" advAuto="0"/>
      <p:bldP spid="1019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ZoneTexte 5"/>
          <p:cNvSpPr/>
          <p:nvPr/>
        </p:nvSpPr>
        <p:spPr>
          <a:xfrm>
            <a:off x="-1" y="0"/>
            <a:ext cx="2120350" cy="6858000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9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65" name="ZoneTexte 6"/>
          <p:cNvSpPr txBox="1"/>
          <p:nvPr/>
        </p:nvSpPr>
        <p:spPr>
          <a:xfrm>
            <a:off x="3016919" y="22210"/>
            <a:ext cx="1722784" cy="77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4800">
                <a:solidFill>
                  <a:srgbClr val="21212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Plan</a:t>
            </a:r>
          </a:p>
        </p:txBody>
      </p:sp>
      <p:sp>
        <p:nvSpPr>
          <p:cNvPr id="266" name="Arc plein 7"/>
          <p:cNvSpPr/>
          <p:nvPr/>
        </p:nvSpPr>
        <p:spPr>
          <a:xfrm>
            <a:off x="197007" y="684898"/>
            <a:ext cx="1366997" cy="5351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35" h="21600" extrusionOk="0">
                <a:moveTo>
                  <a:pt x="2331" y="0"/>
                </a:moveTo>
                <a:lnTo>
                  <a:pt x="2331" y="0"/>
                </a:lnTo>
                <a:cubicBezTo>
                  <a:pt x="18913" y="4858"/>
                  <a:pt x="21077" y="13490"/>
                  <a:pt x="7163" y="19280"/>
                </a:cubicBezTo>
                <a:cubicBezTo>
                  <a:pt x="5062" y="20155"/>
                  <a:pt x="2655" y="20934"/>
                  <a:pt x="0" y="21600"/>
                </a:cubicBezTo>
                <a:lnTo>
                  <a:pt x="0" y="21600"/>
                </a:lnTo>
                <a:lnTo>
                  <a:pt x="0" y="21600"/>
                </a:lnTo>
                <a:cubicBezTo>
                  <a:pt x="17582" y="17191"/>
                  <a:pt x="21600" y="8640"/>
                  <a:pt x="8974" y="2501"/>
                </a:cubicBezTo>
                <a:cubicBezTo>
                  <a:pt x="7067" y="1574"/>
                  <a:pt x="4835" y="734"/>
                  <a:pt x="2331" y="0"/>
                </a:cubicBezTo>
                <a:close/>
              </a:path>
            </a:pathLst>
          </a:custGeom>
          <a:solidFill>
            <a:srgbClr val="010101"/>
          </a:solidFill>
          <a:ln w="25400">
            <a:solidFill>
              <a:srgbClr val="010101"/>
            </a:solidFill>
          </a:ln>
        </p:spPr>
        <p:txBody>
          <a:bodyPr lIns="0" tIns="0" rIns="0" bIns="0"/>
          <a:lstStyle/>
          <a:p>
            <a:endParaRPr/>
          </a:p>
        </p:txBody>
      </p:sp>
      <p:grpSp>
        <p:nvGrpSpPr>
          <p:cNvPr id="269" name="Forme libre : forme 14"/>
          <p:cNvGrpSpPr/>
          <p:nvPr/>
        </p:nvGrpSpPr>
        <p:grpSpPr>
          <a:xfrm>
            <a:off x="11544602" y="1076942"/>
            <a:ext cx="8605881" cy="504910"/>
            <a:chOff x="0" y="0"/>
            <a:chExt cx="8605880" cy="504909"/>
          </a:xfrm>
        </p:grpSpPr>
        <p:sp>
          <p:nvSpPr>
            <p:cNvPr id="267" name="Rectangle"/>
            <p:cNvSpPr/>
            <p:nvPr/>
          </p:nvSpPr>
          <p:spPr>
            <a:xfrm>
              <a:off x="0" y="-1"/>
              <a:ext cx="8605881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200150">
                <a:lnSpc>
                  <a:spcPct val="90000"/>
                </a:lnSpc>
                <a:spcBef>
                  <a:spcPts val="700"/>
                </a:spcBef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8" name="Introduction"/>
            <p:cNvSpPr txBox="1"/>
            <p:nvPr/>
          </p:nvSpPr>
          <p:spPr>
            <a:xfrm>
              <a:off x="335476" y="11829"/>
              <a:ext cx="8270405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 defTabSz="120015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CONTEXTE</a:t>
              </a:r>
              <a:endParaRPr dirty="0"/>
            </a:p>
          </p:txBody>
        </p:sp>
      </p:grpSp>
      <p:grpSp>
        <p:nvGrpSpPr>
          <p:cNvPr id="272" name="Forme libre : forme 15"/>
          <p:cNvGrpSpPr/>
          <p:nvPr/>
        </p:nvGrpSpPr>
        <p:grpSpPr>
          <a:xfrm>
            <a:off x="11544602" y="1693582"/>
            <a:ext cx="8605881" cy="504910"/>
            <a:chOff x="0" y="0"/>
            <a:chExt cx="8605880" cy="504909"/>
          </a:xfrm>
        </p:grpSpPr>
        <p:sp>
          <p:nvSpPr>
            <p:cNvPr id="270" name="Rectangle"/>
            <p:cNvSpPr/>
            <p:nvPr/>
          </p:nvSpPr>
          <p:spPr>
            <a:xfrm>
              <a:off x="0" y="-1"/>
              <a:ext cx="8605881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2001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271" name="Contexte général"/>
            <p:cNvSpPr txBox="1"/>
            <p:nvPr/>
          </p:nvSpPr>
          <p:spPr>
            <a:xfrm>
              <a:off x="335476" y="11829"/>
              <a:ext cx="8270405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 defTabSz="120015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ECOSYSTÉMES DES FRAMWORKS DE TEST</a:t>
              </a:r>
              <a:endParaRPr dirty="0"/>
            </a:p>
          </p:txBody>
        </p:sp>
      </p:grpSp>
      <p:grpSp>
        <p:nvGrpSpPr>
          <p:cNvPr id="275" name="Forme libre : forme 16"/>
          <p:cNvGrpSpPr/>
          <p:nvPr/>
        </p:nvGrpSpPr>
        <p:grpSpPr>
          <a:xfrm>
            <a:off x="11544602" y="2430745"/>
            <a:ext cx="8605881" cy="504910"/>
            <a:chOff x="0" y="0"/>
            <a:chExt cx="8605880" cy="504909"/>
          </a:xfrm>
        </p:grpSpPr>
        <p:sp>
          <p:nvSpPr>
            <p:cNvPr id="273" name="Rectangle"/>
            <p:cNvSpPr/>
            <p:nvPr/>
          </p:nvSpPr>
          <p:spPr>
            <a:xfrm>
              <a:off x="0" y="-1"/>
              <a:ext cx="8605881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2001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274" name="Conduite du projet"/>
            <p:cNvSpPr txBox="1"/>
            <p:nvPr/>
          </p:nvSpPr>
          <p:spPr>
            <a:xfrm>
              <a:off x="335476" y="11829"/>
              <a:ext cx="8270405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 defTabSz="120015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INSTALLATIONS ET CONFIGURATIONS</a:t>
              </a:r>
              <a:endParaRPr dirty="0"/>
            </a:p>
          </p:txBody>
        </p:sp>
      </p:grpSp>
      <p:grpSp>
        <p:nvGrpSpPr>
          <p:cNvPr id="278" name="Forme libre : forme 17"/>
          <p:cNvGrpSpPr/>
          <p:nvPr/>
        </p:nvGrpSpPr>
        <p:grpSpPr>
          <a:xfrm>
            <a:off x="11544602" y="4585732"/>
            <a:ext cx="8605881" cy="504910"/>
            <a:chOff x="0" y="0"/>
            <a:chExt cx="8605880" cy="504909"/>
          </a:xfrm>
        </p:grpSpPr>
        <p:sp>
          <p:nvSpPr>
            <p:cNvPr id="276" name="Rectangle"/>
            <p:cNvSpPr/>
            <p:nvPr/>
          </p:nvSpPr>
          <p:spPr>
            <a:xfrm>
              <a:off x="0" y="-1"/>
              <a:ext cx="8605881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Réalisations"/>
            <p:cNvSpPr txBox="1"/>
            <p:nvPr/>
          </p:nvSpPr>
          <p:spPr>
            <a:xfrm>
              <a:off x="335476" y="11829"/>
              <a:ext cx="8270405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TABLEAU COMPARATIF</a:t>
              </a:r>
              <a:endParaRPr dirty="0"/>
            </a:p>
          </p:txBody>
        </p:sp>
      </p:grpSp>
      <p:grpSp>
        <p:nvGrpSpPr>
          <p:cNvPr id="281" name="Forme libre : forme 18"/>
          <p:cNvGrpSpPr/>
          <p:nvPr/>
        </p:nvGrpSpPr>
        <p:grpSpPr>
          <a:xfrm>
            <a:off x="11544602" y="5262455"/>
            <a:ext cx="8605882" cy="504912"/>
            <a:chOff x="0" y="-1"/>
            <a:chExt cx="8605881" cy="504911"/>
          </a:xfrm>
        </p:grpSpPr>
        <p:sp>
          <p:nvSpPr>
            <p:cNvPr id="279" name="Rectangle"/>
            <p:cNvSpPr/>
            <p:nvPr/>
          </p:nvSpPr>
          <p:spPr>
            <a:xfrm>
              <a:off x="0" y="-1"/>
              <a:ext cx="8605881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E55F50"/>
                  </a:solidFill>
                </a:defRPr>
              </a:pPr>
              <a:endParaRPr dirty="0"/>
            </a:p>
          </p:txBody>
        </p:sp>
        <p:sp>
          <p:nvSpPr>
            <p:cNvPr id="280" name="Conclusion et Perspective"/>
            <p:cNvSpPr txBox="1"/>
            <p:nvPr/>
          </p:nvSpPr>
          <p:spPr>
            <a:xfrm>
              <a:off x="335476" y="11829"/>
              <a:ext cx="8270405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DEMO</a:t>
              </a:r>
              <a:endParaRPr dirty="0"/>
            </a:p>
          </p:txBody>
        </p:sp>
      </p:grpSp>
      <p:grpSp>
        <p:nvGrpSpPr>
          <p:cNvPr id="284" name="Ellipse 19"/>
          <p:cNvGrpSpPr/>
          <p:nvPr/>
        </p:nvGrpSpPr>
        <p:grpSpPr>
          <a:xfrm>
            <a:off x="576107" y="1028959"/>
            <a:ext cx="600876" cy="600875"/>
            <a:chOff x="0" y="0"/>
            <a:chExt cx="600874" cy="600874"/>
          </a:xfrm>
        </p:grpSpPr>
        <p:sp>
          <p:nvSpPr>
            <p:cNvPr id="282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283" name="1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287" name="Ellipse 20"/>
          <p:cNvGrpSpPr/>
          <p:nvPr/>
        </p:nvGrpSpPr>
        <p:grpSpPr>
          <a:xfrm>
            <a:off x="926333" y="1634793"/>
            <a:ext cx="600875" cy="600876"/>
            <a:chOff x="0" y="0"/>
            <a:chExt cx="600874" cy="600874"/>
          </a:xfrm>
        </p:grpSpPr>
        <p:sp>
          <p:nvSpPr>
            <p:cNvPr id="285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286" name="2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290" name="Ellipse 21"/>
          <p:cNvGrpSpPr/>
          <p:nvPr/>
        </p:nvGrpSpPr>
        <p:grpSpPr>
          <a:xfrm>
            <a:off x="1156427" y="2367241"/>
            <a:ext cx="600875" cy="600875"/>
            <a:chOff x="0" y="0"/>
            <a:chExt cx="600874" cy="600874"/>
          </a:xfrm>
        </p:grpSpPr>
        <p:sp>
          <p:nvSpPr>
            <p:cNvPr id="288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289" name="3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293" name="Forme libre : forme 16"/>
          <p:cNvGrpSpPr/>
          <p:nvPr/>
        </p:nvGrpSpPr>
        <p:grpSpPr>
          <a:xfrm>
            <a:off x="11544602" y="3176545"/>
            <a:ext cx="8605882" cy="504910"/>
            <a:chOff x="0" y="0"/>
            <a:chExt cx="8605881" cy="504909"/>
          </a:xfrm>
        </p:grpSpPr>
        <p:sp>
          <p:nvSpPr>
            <p:cNvPr id="291" name="Rectangle"/>
            <p:cNvSpPr/>
            <p:nvPr/>
          </p:nvSpPr>
          <p:spPr>
            <a:xfrm>
              <a:off x="-1" y="-1"/>
              <a:ext cx="8605883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2001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292" name="Analyse et Conception"/>
            <p:cNvSpPr txBox="1"/>
            <p:nvPr/>
          </p:nvSpPr>
          <p:spPr>
            <a:xfrm>
              <a:off x="335476" y="11829"/>
              <a:ext cx="8270406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 defTabSz="120015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COMPARAISON DES PERFORMANCES</a:t>
              </a:r>
              <a:endParaRPr dirty="0"/>
            </a:p>
          </p:txBody>
        </p:sp>
      </p:grpSp>
      <p:grpSp>
        <p:nvGrpSpPr>
          <p:cNvPr id="296" name="Ellipse 28"/>
          <p:cNvGrpSpPr/>
          <p:nvPr/>
        </p:nvGrpSpPr>
        <p:grpSpPr>
          <a:xfrm>
            <a:off x="938526" y="4537750"/>
            <a:ext cx="600875" cy="600875"/>
            <a:chOff x="0" y="0"/>
            <a:chExt cx="600874" cy="600874"/>
          </a:xfrm>
        </p:grpSpPr>
        <p:sp>
          <p:nvSpPr>
            <p:cNvPr id="294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5" name="6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6</a:t>
              </a:r>
            </a:p>
          </p:txBody>
        </p:sp>
      </p:grpSp>
      <p:grpSp>
        <p:nvGrpSpPr>
          <p:cNvPr id="299" name="Ellipse 29"/>
          <p:cNvGrpSpPr/>
          <p:nvPr/>
        </p:nvGrpSpPr>
        <p:grpSpPr>
          <a:xfrm>
            <a:off x="491309" y="5214473"/>
            <a:ext cx="600875" cy="600875"/>
            <a:chOff x="0" y="0"/>
            <a:chExt cx="600874" cy="600874"/>
          </a:xfrm>
        </p:grpSpPr>
        <p:sp>
          <p:nvSpPr>
            <p:cNvPr id="297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298" name="7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302" name="Forme libre : forme 16"/>
          <p:cNvGrpSpPr/>
          <p:nvPr/>
        </p:nvGrpSpPr>
        <p:grpSpPr>
          <a:xfrm>
            <a:off x="11544602" y="3896767"/>
            <a:ext cx="8605882" cy="504910"/>
            <a:chOff x="0" y="0"/>
            <a:chExt cx="8605881" cy="504909"/>
          </a:xfrm>
        </p:grpSpPr>
        <p:sp>
          <p:nvSpPr>
            <p:cNvPr id="300" name="Rectangle"/>
            <p:cNvSpPr/>
            <p:nvPr/>
          </p:nvSpPr>
          <p:spPr>
            <a:xfrm>
              <a:off x="-1" y="-1"/>
              <a:ext cx="8605883" cy="504911"/>
            </a:xfrm>
            <a:prstGeom prst="rect">
              <a:avLst/>
            </a:prstGeom>
            <a:solidFill>
              <a:srgbClr val="010101"/>
            </a:solid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defTabSz="12001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301" name="Étude technique du projet"/>
            <p:cNvSpPr txBox="1"/>
            <p:nvPr/>
          </p:nvSpPr>
          <p:spPr>
            <a:xfrm>
              <a:off x="335476" y="11829"/>
              <a:ext cx="8270406" cy="481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68580" tIns="68580" rIns="68580" bIns="68580" numCol="1" anchor="ctr">
              <a:noAutofit/>
            </a:bodyPr>
            <a:lstStyle>
              <a:lvl1pPr defTabSz="1200150">
                <a:lnSpc>
                  <a:spcPct val="90000"/>
                </a:lnSpc>
                <a:spcBef>
                  <a:spcPts val="1000"/>
                </a:spcBef>
                <a:defRPr sz="2400">
                  <a:solidFill>
                    <a:srgbClr val="FFFFFF"/>
                  </a:solidFill>
                  <a:latin typeface="Agency FB"/>
                  <a:ea typeface="Agency FB"/>
                  <a:cs typeface="Agency FB"/>
                  <a:sym typeface="Agency FB"/>
                </a:defRPr>
              </a:lvl1pPr>
            </a:lstStyle>
            <a:p>
              <a:r>
                <a:rPr lang="fr-FR" dirty="0"/>
                <a:t>COMPATIBILITÉ AVEC REACT</a:t>
              </a:r>
              <a:endParaRPr dirty="0"/>
            </a:p>
          </p:txBody>
        </p:sp>
      </p:grpSp>
      <p:grpSp>
        <p:nvGrpSpPr>
          <p:cNvPr id="305" name="Ellipse 23"/>
          <p:cNvGrpSpPr/>
          <p:nvPr/>
        </p:nvGrpSpPr>
        <p:grpSpPr>
          <a:xfrm>
            <a:off x="1152275" y="3828620"/>
            <a:ext cx="600875" cy="600875"/>
            <a:chOff x="0" y="0"/>
            <a:chExt cx="600874" cy="600874"/>
          </a:xfrm>
        </p:grpSpPr>
        <p:sp>
          <p:nvSpPr>
            <p:cNvPr id="303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304" name="5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308" name="Ellipse 22"/>
          <p:cNvGrpSpPr/>
          <p:nvPr/>
        </p:nvGrpSpPr>
        <p:grpSpPr>
          <a:xfrm>
            <a:off x="1246215" y="3115661"/>
            <a:ext cx="600876" cy="600875"/>
            <a:chOff x="0" y="0"/>
            <a:chExt cx="600874" cy="600874"/>
          </a:xfrm>
        </p:grpSpPr>
        <p:sp>
          <p:nvSpPr>
            <p:cNvPr id="306" name="Cercle"/>
            <p:cNvSpPr/>
            <p:nvPr/>
          </p:nvSpPr>
          <p:spPr>
            <a:xfrm>
              <a:off x="-1" y="-1"/>
              <a:ext cx="600876" cy="600876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E55F5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>
                  <a:solidFill>
                    <a:srgbClr val="E55F50"/>
                  </a:solidFill>
                </a:defRPr>
              </a:pPr>
              <a:endParaRPr/>
            </a:p>
          </p:txBody>
        </p:sp>
        <p:sp>
          <p:nvSpPr>
            <p:cNvPr id="307" name="4"/>
            <p:cNvSpPr txBox="1"/>
            <p:nvPr/>
          </p:nvSpPr>
          <p:spPr>
            <a:xfrm>
              <a:off x="138478" y="92758"/>
              <a:ext cx="323918" cy="4213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309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76830" y="6318522"/>
            <a:ext cx="2383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anchor="ctr"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71900 -0.001621" pathEditMode="relative">
                                      <p:cBhvr>
                                        <p:cTn id="12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37502 -0.003236" pathEditMode="relative">
                                      <p:cBhvr>
                                        <p:cTn id="19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22918 -0.004154" pathEditMode="relative">
                                      <p:cBhvr>
                                        <p:cTn id="26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14585 -0.000450" pathEditMode="relative">
                                      <p:cBhvr>
                                        <p:cTn id="33" dur="1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16668 -0.002302" pathEditMode="relative">
                                      <p:cBhvr>
                                        <p:cTn id="4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36723 0.001401" pathEditMode="relative">
                                      <p:cBhvr>
                                        <p:cTn id="4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867710 0.000224" pathEditMode="relative">
                                      <p:cBhvr>
                                        <p:cTn id="54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84" grpId="2" animBg="1" advAuto="0"/>
      <p:bldP spid="287" grpId="4" animBg="1" advAuto="0"/>
      <p:bldP spid="290" grpId="6" animBg="1" advAuto="0"/>
      <p:bldP spid="296" grpId="12" animBg="1" advAuto="0"/>
      <p:bldP spid="299" grpId="14" animBg="1" advAuto="0"/>
      <p:bldP spid="305" grpId="10" animBg="1" advAuto="0"/>
      <p:bldP spid="308" grpId="8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ZoneTexte 7"/>
          <p:cNvSpPr/>
          <p:nvPr/>
        </p:nvSpPr>
        <p:spPr>
          <a:xfrm>
            <a:off x="0" y="0"/>
            <a:ext cx="1285461" cy="6858000"/>
          </a:xfrm>
          <a:prstGeom prst="rect">
            <a:avLst/>
          </a:prstGeom>
          <a:solidFill>
            <a:srgbClr val="E9041E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 sz="9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14" name="Straight Connector 57"/>
          <p:cNvSpPr/>
          <p:nvPr/>
        </p:nvSpPr>
        <p:spPr>
          <a:xfrm flipH="1">
            <a:off x="4799062" y="1285460"/>
            <a:ext cx="1" cy="5168562"/>
          </a:xfrm>
          <a:prstGeom prst="line">
            <a:avLst/>
          </a:prstGeom>
          <a:ln>
            <a:solidFill>
              <a:srgbClr val="571B38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5" name="ZoneTexte 1"/>
          <p:cNvSpPr txBox="1"/>
          <p:nvPr/>
        </p:nvSpPr>
        <p:spPr>
          <a:xfrm>
            <a:off x="1331801" y="2865085"/>
            <a:ext cx="3395781" cy="58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 algn="ctr">
              <a:defRPr sz="33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r>
              <a:rPr dirty="0"/>
              <a:t>Introduction</a:t>
            </a:r>
          </a:p>
        </p:txBody>
      </p:sp>
      <p:pic>
        <p:nvPicPr>
          <p:cNvPr id="316" name="Image 3" descr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676" y="2889338"/>
            <a:ext cx="3395781" cy="1079324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503338" y="6256739"/>
            <a:ext cx="2383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7"/>
          <p:cNvSpPr txBox="1">
            <a:spLocks noGrp="1"/>
          </p:cNvSpPr>
          <p:nvPr>
            <p:ph type="title"/>
          </p:nvPr>
        </p:nvSpPr>
        <p:spPr>
          <a:xfrm>
            <a:off x="1344000" y="3347972"/>
            <a:ext cx="5487352" cy="862978"/>
          </a:xfrm>
          <a:prstGeom prst="rect">
            <a:avLst/>
          </a:prstGeom>
        </p:spPr>
        <p:txBody>
          <a:bodyPr/>
          <a:lstStyle>
            <a:lvl1pPr defTabSz="1200150">
              <a:lnSpc>
                <a:spcPct val="90000"/>
              </a:lnSpc>
              <a:spcBef>
                <a:spcPts val="1500"/>
              </a:spcBef>
              <a:defRPr sz="3600" b="0"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rPr dirty="0" err="1"/>
              <a:t>Contexte</a:t>
            </a:r>
            <a:r>
              <a:rPr dirty="0"/>
              <a:t> </a:t>
            </a:r>
          </a:p>
        </p:txBody>
      </p:sp>
      <p:sp>
        <p:nvSpPr>
          <p:cNvPr id="325" name="Text Placeholder 11"/>
          <p:cNvSpPr txBox="1">
            <a:spLocks noGrp="1"/>
          </p:cNvSpPr>
          <p:nvPr>
            <p:ph type="body" sz="quarter" idx="1"/>
          </p:nvPr>
        </p:nvSpPr>
        <p:spPr>
          <a:xfrm>
            <a:off x="1344001" y="1769024"/>
            <a:ext cx="572274" cy="1218796"/>
          </a:xfrm>
          <a:prstGeom prst="rect">
            <a:avLst/>
          </a:prstGeom>
        </p:spPr>
        <p:txBody>
          <a:bodyPr/>
          <a:lstStyle>
            <a:lvl1pPr marL="832083" indent="-1050477" defTabSz="1109444">
              <a:defRPr sz="8008"/>
            </a:lvl1pPr>
          </a:lstStyle>
          <a:p>
            <a:r>
              <a:rPr lang="fr-FR"/>
              <a:t>2</a:t>
            </a:r>
            <a:endParaRPr/>
          </a:p>
        </p:txBody>
      </p:sp>
      <p:sp>
        <p:nvSpPr>
          <p:cNvPr id="326" name="Numéro de diapositive"/>
          <p:cNvSpPr txBox="1">
            <a:spLocks noGrp="1"/>
          </p:cNvSpPr>
          <p:nvPr>
            <p:ph type="sldNum" sz="quarter" idx="4294967295"/>
          </p:nvPr>
        </p:nvSpPr>
        <p:spPr>
          <a:xfrm>
            <a:off x="128814" y="123008"/>
            <a:ext cx="779879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19" rIns="45719" bIns="45719"/>
          <a:lstStyle>
            <a:lvl1pPr algn="ctr">
              <a:defRPr sz="19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2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2" animBg="1" advAuto="0"/>
      <p:bldP spid="325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ooter"/>
          <p:cNvSpPr txBox="1">
            <a:spLocks noGrp="1"/>
          </p:cNvSpPr>
          <p:nvPr>
            <p:ph type="sldNum" sz="quarter" idx="2"/>
          </p:nvPr>
        </p:nvSpPr>
        <p:spPr>
          <a:xfrm>
            <a:off x="5880770" y="6412999"/>
            <a:ext cx="405057" cy="292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/>
          <a:lstStyle>
            <a:lvl1pPr algn="ctr">
              <a:defRPr sz="1900">
                <a:solidFill>
                  <a:srgbClr val="414141"/>
                </a:solidFill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grpSp>
        <p:nvGrpSpPr>
          <p:cNvPr id="343" name="Diagramme 2"/>
          <p:cNvGrpSpPr/>
          <p:nvPr/>
        </p:nvGrpSpPr>
        <p:grpSpPr>
          <a:xfrm>
            <a:off x="-3121" y="457055"/>
            <a:ext cx="12181285" cy="768630"/>
            <a:chOff x="0" y="-1"/>
            <a:chExt cx="12181284" cy="768629"/>
          </a:xfrm>
        </p:grpSpPr>
        <p:grpSp>
          <p:nvGrpSpPr>
            <p:cNvPr id="336" name="Grouper"/>
            <p:cNvGrpSpPr/>
            <p:nvPr/>
          </p:nvGrpSpPr>
          <p:grpSpPr>
            <a:xfrm>
              <a:off x="0" y="-1"/>
              <a:ext cx="4685109" cy="768629"/>
              <a:chOff x="0" y="-1"/>
              <a:chExt cx="4685108" cy="768628"/>
            </a:xfrm>
          </p:grpSpPr>
          <p:sp>
            <p:nvSpPr>
              <p:cNvPr id="334" name="Figure"/>
              <p:cNvSpPr/>
              <p:nvPr/>
            </p:nvSpPr>
            <p:spPr>
              <a:xfrm>
                <a:off x="0" y="-1"/>
                <a:ext cx="4685108" cy="76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828" y="0"/>
                    </a:lnTo>
                    <a:lnTo>
                      <a:pt x="21600" y="10800"/>
                    </a:lnTo>
                    <a:lnTo>
                      <a:pt x="1982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9041E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35" name="Organisme d’accueil"/>
              <p:cNvSpPr txBox="1"/>
              <p:nvPr/>
            </p:nvSpPr>
            <p:spPr>
              <a:xfrm>
                <a:off x="72009" y="190802"/>
                <a:ext cx="3880735" cy="3870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spAutoFit/>
              </a:bodyPr>
              <a:lstStyle>
                <a:lvl1pPr algn="ctr" defTabSz="800100">
                  <a:defRPr sz="2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fr-FR" dirty="0"/>
                  <a:t>CONTEXTE</a:t>
                </a:r>
                <a:endParaRPr dirty="0"/>
              </a:p>
            </p:txBody>
          </p:sp>
        </p:grpSp>
        <p:grpSp>
          <p:nvGrpSpPr>
            <p:cNvPr id="339" name="Grouper"/>
            <p:cNvGrpSpPr/>
            <p:nvPr/>
          </p:nvGrpSpPr>
          <p:grpSpPr>
            <a:xfrm>
              <a:off x="3748087" y="0"/>
              <a:ext cx="4685110" cy="768628"/>
              <a:chOff x="0" y="0"/>
              <a:chExt cx="4685108" cy="768627"/>
            </a:xfrm>
          </p:grpSpPr>
          <p:sp>
            <p:nvSpPr>
              <p:cNvPr id="337" name="Chevron"/>
              <p:cNvSpPr/>
              <p:nvPr/>
            </p:nvSpPr>
            <p:spPr>
              <a:xfrm>
                <a:off x="0" y="0"/>
                <a:ext cx="4685108" cy="768627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38" name="Cadrage du projet"/>
              <p:cNvSpPr txBox="1"/>
              <p:nvPr/>
            </p:nvSpPr>
            <p:spPr>
              <a:xfrm>
                <a:off x="432318" y="221577"/>
                <a:ext cx="3868477" cy="325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000"/>
                </a:lvl1pPr>
              </a:lstStyle>
              <a:p>
                <a:r>
                  <a:rPr lang="fr-FR" dirty="0"/>
                  <a:t>Ecosystèmes des </a:t>
                </a:r>
                <a:r>
                  <a:rPr lang="fr-FR" dirty="0" err="1"/>
                  <a:t>Framworks</a:t>
                </a:r>
                <a:r>
                  <a:rPr lang="fr-FR" dirty="0"/>
                  <a:t>  </a:t>
                </a:r>
                <a:endParaRPr dirty="0"/>
              </a:p>
            </p:txBody>
          </p:sp>
        </p:grpSp>
        <p:grpSp>
          <p:nvGrpSpPr>
            <p:cNvPr id="342" name="Grouper"/>
            <p:cNvGrpSpPr/>
            <p:nvPr/>
          </p:nvGrpSpPr>
          <p:grpSpPr>
            <a:xfrm>
              <a:off x="7496175" y="0"/>
              <a:ext cx="4685109" cy="768628"/>
              <a:chOff x="0" y="0"/>
              <a:chExt cx="4685108" cy="768627"/>
            </a:xfrm>
          </p:grpSpPr>
          <p:sp>
            <p:nvSpPr>
              <p:cNvPr id="340" name="Chevron"/>
              <p:cNvSpPr/>
              <p:nvPr/>
            </p:nvSpPr>
            <p:spPr>
              <a:xfrm>
                <a:off x="0" y="0"/>
                <a:ext cx="4685108" cy="768627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8001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41" name="Besoins et objectifs"/>
              <p:cNvSpPr txBox="1"/>
              <p:nvPr/>
            </p:nvSpPr>
            <p:spPr>
              <a:xfrm>
                <a:off x="432318" y="221577"/>
                <a:ext cx="3868477" cy="325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24002" tIns="24002" rIns="24002" bIns="24002" numCol="1" anchor="ctr">
                <a:spAutoFit/>
              </a:bodyPr>
              <a:lstStyle>
                <a:lvl1pPr algn="ctr" defTabSz="800100">
                  <a:lnSpc>
                    <a:spcPct val="90000"/>
                  </a:lnSpc>
                  <a:spcBef>
                    <a:spcPts val="700"/>
                  </a:spcBef>
                  <a:defRPr sz="2000"/>
                </a:lvl1pPr>
              </a:lstStyle>
              <a:p>
                <a:r>
                  <a:rPr lang="en-GB" dirty="0"/>
                  <a:t>Jest Vs </a:t>
                </a:r>
                <a:r>
                  <a:rPr lang="en-GB" dirty="0" err="1"/>
                  <a:t>Vitest</a:t>
                </a:r>
                <a:endParaRPr lang="en-GB" dirty="0"/>
              </a:p>
            </p:txBody>
          </p:sp>
        </p:grpSp>
      </p:grpSp>
      <p:sp>
        <p:nvSpPr>
          <p:cNvPr id="344" name="Contexte général"/>
          <p:cNvSpPr/>
          <p:nvPr/>
        </p:nvSpPr>
        <p:spPr>
          <a:xfrm>
            <a:off x="26810" y="264755"/>
            <a:ext cx="11836915" cy="3679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r>
              <a:rPr dirty="0" err="1"/>
              <a:t>Contexte</a:t>
            </a:r>
            <a:r>
              <a:rPr dirty="0"/>
              <a:t> </a:t>
            </a:r>
            <a:r>
              <a:rPr dirty="0" err="1"/>
              <a:t>général</a:t>
            </a:r>
            <a:endParaRPr dirty="0"/>
          </a:p>
        </p:txBody>
      </p:sp>
      <p:sp>
        <p:nvSpPr>
          <p:cNvPr id="345" name="Shape 133"/>
          <p:cNvSpPr/>
          <p:nvPr/>
        </p:nvSpPr>
        <p:spPr>
          <a:xfrm>
            <a:off x="878078" y="3702696"/>
            <a:ext cx="10491866" cy="1"/>
          </a:xfrm>
          <a:prstGeom prst="line">
            <a:avLst/>
          </a:prstGeom>
          <a:ln w="25400" cap="rnd">
            <a:solidFill>
              <a:srgbClr val="C0C0C0"/>
            </a:solidFill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46" name="Shape 137"/>
          <p:cNvSpPr/>
          <p:nvPr/>
        </p:nvSpPr>
        <p:spPr>
          <a:xfrm>
            <a:off x="1770248" y="3532623"/>
            <a:ext cx="348400" cy="340128"/>
          </a:xfrm>
          <a:prstGeom prst="ellipse">
            <a:avLst/>
          </a:prstGeom>
          <a:solidFill>
            <a:srgbClr val="FFFFFF"/>
          </a:solidFill>
          <a:ln w="25400">
            <a:solidFill>
              <a:srgbClr val="E55F50"/>
            </a:solidFill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000000"/>
                </a:solidFill>
                <a:latin typeface="HelveticaNeueLT Com 35 Th"/>
                <a:ea typeface="HelveticaNeueLT Com 35 Th"/>
                <a:cs typeface="HelveticaNeueLT Com 35 Th"/>
                <a:sym typeface="HelveticaNeueLT Com 35 Th"/>
              </a:defRPr>
            </a:pPr>
            <a:endParaRPr/>
          </a:p>
        </p:txBody>
      </p:sp>
      <p:sp>
        <p:nvSpPr>
          <p:cNvPr id="347" name="Shape 138"/>
          <p:cNvSpPr/>
          <p:nvPr/>
        </p:nvSpPr>
        <p:spPr>
          <a:xfrm>
            <a:off x="3086230" y="3530751"/>
            <a:ext cx="351213" cy="34387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E55F50"/>
            </a:solidFill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000000"/>
                </a:solidFill>
                <a:latin typeface="HelveticaNeueLT Com 35 Th"/>
                <a:ea typeface="HelveticaNeueLT Com 35 Th"/>
                <a:cs typeface="HelveticaNeueLT Com 35 Th"/>
                <a:sym typeface="HelveticaNeueLT Com 35 Th"/>
              </a:defRPr>
            </a:pPr>
            <a:endParaRPr/>
          </a:p>
        </p:txBody>
      </p:sp>
      <p:sp>
        <p:nvSpPr>
          <p:cNvPr id="348" name="Shape 140"/>
          <p:cNvSpPr/>
          <p:nvPr/>
        </p:nvSpPr>
        <p:spPr>
          <a:xfrm>
            <a:off x="5443797" y="3528250"/>
            <a:ext cx="351214" cy="34887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000000"/>
                </a:solidFill>
                <a:latin typeface="HelveticaNeueLT Com 35 Th"/>
                <a:ea typeface="HelveticaNeueLT Com 35 Th"/>
                <a:cs typeface="HelveticaNeueLT Com 35 Th"/>
                <a:sym typeface="HelveticaNeueLT Com 35 Th"/>
              </a:defRPr>
            </a:pPr>
            <a:endParaRPr/>
          </a:p>
        </p:txBody>
      </p:sp>
      <p:sp>
        <p:nvSpPr>
          <p:cNvPr id="349" name="Shape 142"/>
          <p:cNvSpPr/>
          <p:nvPr/>
        </p:nvSpPr>
        <p:spPr>
          <a:xfrm>
            <a:off x="6795764" y="3531690"/>
            <a:ext cx="348400" cy="34199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2"/>
            </a:solidFill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000000"/>
                </a:solidFill>
                <a:latin typeface="HelveticaNeueLT Com 35 Th"/>
                <a:ea typeface="HelveticaNeueLT Com 35 Th"/>
                <a:cs typeface="HelveticaNeueLT Com 35 Th"/>
                <a:sym typeface="HelveticaNeueLT Com 35 Th"/>
              </a:defRPr>
            </a:pPr>
            <a:endParaRPr/>
          </a:p>
        </p:txBody>
      </p:sp>
      <p:sp>
        <p:nvSpPr>
          <p:cNvPr id="350" name="Shape 143"/>
          <p:cNvSpPr/>
          <p:nvPr/>
        </p:nvSpPr>
        <p:spPr>
          <a:xfrm>
            <a:off x="8788830" y="3532390"/>
            <a:ext cx="346297" cy="3405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E55F50"/>
            </a:solidFill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000000"/>
                </a:solidFill>
                <a:latin typeface="HelveticaNeueLT Com 35 Th"/>
                <a:ea typeface="HelveticaNeueLT Com 35 Th"/>
                <a:cs typeface="HelveticaNeueLT Com 35 Th"/>
                <a:sym typeface="HelveticaNeueLT Com 35 Th"/>
              </a:defRPr>
            </a:pPr>
            <a:endParaRPr/>
          </a:p>
        </p:txBody>
      </p:sp>
      <p:sp>
        <p:nvSpPr>
          <p:cNvPr id="351" name="Shape 145"/>
          <p:cNvSpPr/>
          <p:nvPr/>
        </p:nvSpPr>
        <p:spPr>
          <a:xfrm flipV="1">
            <a:off x="1944451" y="2815810"/>
            <a:ext cx="0" cy="622800"/>
          </a:xfrm>
          <a:prstGeom prst="line">
            <a:avLst/>
          </a:prstGeom>
          <a:ln w="12700">
            <a:solidFill>
              <a:srgbClr val="E55F50"/>
            </a:solidFill>
            <a:miter lim="400000"/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52" name="Shape 158"/>
          <p:cNvSpPr txBox="1"/>
          <p:nvPr/>
        </p:nvSpPr>
        <p:spPr>
          <a:xfrm>
            <a:off x="7924451" y="3317120"/>
            <a:ext cx="136854" cy="31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 anchor="ctr">
            <a:spAutoFit/>
          </a:bodyPr>
          <a:lstStyle>
            <a:lvl1pPr algn="ctr" defTabSz="1219200">
              <a:lnSpc>
                <a:spcPct val="80000"/>
              </a:lnSpc>
              <a:defRPr sz="1400" b="1">
                <a:solidFill>
                  <a:srgbClr val="AF0316"/>
                </a:solidFill>
              </a:defRPr>
            </a:lvl1pPr>
          </a:lstStyle>
          <a:p>
            <a:endParaRPr dirty="0"/>
          </a:p>
        </p:txBody>
      </p:sp>
      <p:sp>
        <p:nvSpPr>
          <p:cNvPr id="353" name="Shape 167"/>
          <p:cNvSpPr txBox="1"/>
          <p:nvPr/>
        </p:nvSpPr>
        <p:spPr>
          <a:xfrm>
            <a:off x="804117" y="3317118"/>
            <a:ext cx="136853" cy="31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 anchor="ctr">
            <a:spAutoFit/>
          </a:bodyPr>
          <a:lstStyle>
            <a:lvl1pPr algn="ctr" defTabSz="1219200">
              <a:lnSpc>
                <a:spcPct val="80000"/>
              </a:lnSpc>
              <a:defRPr sz="1400" b="1">
                <a:solidFill>
                  <a:srgbClr val="AF0316"/>
                </a:solidFill>
              </a:defRPr>
            </a:lvl1pPr>
          </a:lstStyle>
          <a:p>
            <a:endParaRPr dirty="0"/>
          </a:p>
        </p:txBody>
      </p:sp>
      <p:sp>
        <p:nvSpPr>
          <p:cNvPr id="354" name="Shape 149"/>
          <p:cNvSpPr/>
          <p:nvPr/>
        </p:nvSpPr>
        <p:spPr>
          <a:xfrm flipV="1">
            <a:off x="10478062" y="3932762"/>
            <a:ext cx="1" cy="624002"/>
          </a:xfrm>
          <a:prstGeom prst="line">
            <a:avLst/>
          </a:prstGeom>
          <a:ln w="12700">
            <a:solidFill>
              <a:srgbClr val="E55F50"/>
            </a:solidFill>
            <a:miter lim="400000"/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55" name="Oval 28"/>
          <p:cNvSpPr/>
          <p:nvPr/>
        </p:nvSpPr>
        <p:spPr>
          <a:xfrm>
            <a:off x="7919866" y="3629853"/>
            <a:ext cx="145686" cy="145686"/>
          </a:xfrm>
          <a:prstGeom prst="ellipse">
            <a:avLst/>
          </a:prstGeom>
          <a:solidFill>
            <a:srgbClr val="AF031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Shape 158"/>
          <p:cNvSpPr txBox="1"/>
          <p:nvPr/>
        </p:nvSpPr>
        <p:spPr>
          <a:xfrm>
            <a:off x="4413134" y="3317118"/>
            <a:ext cx="136853" cy="31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3" tIns="67733" rIns="67733" bIns="67733" anchor="ctr">
            <a:spAutoFit/>
          </a:bodyPr>
          <a:lstStyle>
            <a:lvl1pPr algn="ctr" defTabSz="1219200">
              <a:lnSpc>
                <a:spcPct val="80000"/>
              </a:lnSpc>
              <a:defRPr sz="1400" b="1">
                <a:solidFill>
                  <a:srgbClr val="AF0316"/>
                </a:solidFill>
              </a:defRPr>
            </a:lvl1pPr>
          </a:lstStyle>
          <a:p>
            <a:endParaRPr dirty="0"/>
          </a:p>
        </p:txBody>
      </p:sp>
      <p:sp>
        <p:nvSpPr>
          <p:cNvPr id="357" name="Oval 30"/>
          <p:cNvSpPr/>
          <p:nvPr/>
        </p:nvSpPr>
        <p:spPr>
          <a:xfrm>
            <a:off x="4408547" y="3629853"/>
            <a:ext cx="145687" cy="145686"/>
          </a:xfrm>
          <a:prstGeom prst="ellipse">
            <a:avLst/>
          </a:prstGeom>
          <a:solidFill>
            <a:srgbClr val="AF031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8" name="Oval 31"/>
          <p:cNvSpPr/>
          <p:nvPr/>
        </p:nvSpPr>
        <p:spPr>
          <a:xfrm>
            <a:off x="805237" y="3629853"/>
            <a:ext cx="145686" cy="145686"/>
          </a:xfrm>
          <a:prstGeom prst="ellipse">
            <a:avLst/>
          </a:prstGeom>
          <a:solidFill>
            <a:srgbClr val="AF031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9" name="Rectangle 33"/>
          <p:cNvSpPr txBox="1"/>
          <p:nvPr/>
        </p:nvSpPr>
        <p:spPr>
          <a:xfrm>
            <a:off x="588765" y="2049000"/>
            <a:ext cx="2711366" cy="70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000" tIns="48000" rIns="48000" bIns="48000" anchor="b">
            <a:spAutoFit/>
          </a:bodyPr>
          <a:lstStyle/>
          <a:p>
            <a:pPr lvl="1" indent="0" defTabSz="1219200">
              <a:spcBef>
                <a:spcPts val="400"/>
              </a:spcBef>
              <a:defRPr sz="1200"/>
            </a:pPr>
            <a:r>
              <a:rPr lang="en-GB" sz="1200" dirty="0"/>
              <a:t>Tests </a:t>
            </a:r>
            <a:r>
              <a:rPr lang="en-GB" sz="1200" dirty="0" err="1"/>
              <a:t>unitaires</a:t>
            </a:r>
            <a:r>
              <a:rPr lang="en-GB" sz="1200" dirty="0"/>
              <a:t> </a:t>
            </a:r>
            <a:r>
              <a:rPr lang="en-GB" sz="1200" dirty="0" err="1"/>
              <a:t>essentiels</a:t>
            </a:r>
            <a:r>
              <a:rPr lang="en-GB" sz="1200" dirty="0"/>
              <a:t> pour la </a:t>
            </a:r>
            <a:r>
              <a:rPr lang="en-GB" sz="1200" dirty="0" err="1"/>
              <a:t>qualité</a:t>
            </a:r>
            <a:r>
              <a:rPr lang="en-GB" sz="1200" dirty="0"/>
              <a:t> du code frontend</a:t>
            </a:r>
          </a:p>
          <a:p>
            <a:pPr lvl="1" indent="0" defTabSz="1219200">
              <a:spcBef>
                <a:spcPts val="400"/>
              </a:spcBef>
              <a:defRPr sz="1200"/>
            </a:pPr>
            <a:endParaRPr dirty="0"/>
          </a:p>
        </p:txBody>
      </p:sp>
      <p:sp>
        <p:nvSpPr>
          <p:cNvPr id="360" name="Rectangle 34"/>
          <p:cNvSpPr txBox="1"/>
          <p:nvPr/>
        </p:nvSpPr>
        <p:spPr>
          <a:xfrm>
            <a:off x="1647442" y="5469650"/>
            <a:ext cx="3228789" cy="51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000" tIns="48000" rIns="48000" bIns="48000" anchor="b">
            <a:spAutoFit/>
          </a:bodyPr>
          <a:lstStyle/>
          <a:p>
            <a:pPr lvl="1" indent="0" defTabSz="1219200">
              <a:spcBef>
                <a:spcPts val="400"/>
              </a:spcBef>
              <a:defRPr sz="1200"/>
            </a:pPr>
            <a:r>
              <a:rPr lang="en-GB" sz="1200" dirty="0" err="1"/>
              <a:t>Critères</a:t>
            </a:r>
            <a:r>
              <a:rPr lang="en-GB" sz="1200" dirty="0"/>
              <a:t> </a:t>
            </a:r>
            <a:r>
              <a:rPr lang="en-GB" sz="1200" dirty="0" err="1"/>
              <a:t>d'évaluation</a:t>
            </a:r>
            <a:r>
              <a:rPr lang="en-GB" sz="1200" dirty="0"/>
              <a:t> :</a:t>
            </a:r>
          </a:p>
          <a:p>
            <a:pPr lvl="1" indent="0" defTabSz="1219200">
              <a:spcBef>
                <a:spcPts val="400"/>
              </a:spcBef>
              <a:defRPr sz="1200"/>
            </a:pPr>
            <a:endParaRPr dirty="0"/>
          </a:p>
        </p:txBody>
      </p:sp>
      <p:sp>
        <p:nvSpPr>
          <p:cNvPr id="361" name="Rectangle 35"/>
          <p:cNvSpPr txBox="1"/>
          <p:nvPr/>
        </p:nvSpPr>
        <p:spPr>
          <a:xfrm>
            <a:off x="4041239" y="2144766"/>
            <a:ext cx="3156330" cy="51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000" tIns="48000" rIns="48000" bIns="48000" anchor="b">
            <a:spAutoFit/>
          </a:bodyPr>
          <a:lstStyle>
            <a:lvl1pPr defTabSz="1219200">
              <a:spcBef>
                <a:spcPts val="400"/>
              </a:spcBef>
              <a:defRPr sz="1200"/>
            </a:lvl1pPr>
          </a:lstStyle>
          <a:p>
            <a:r>
              <a:rPr lang="en-GB" dirty="0"/>
              <a:t>- Deux frameworks </a:t>
            </a:r>
            <a:r>
              <a:rPr lang="en-GB" dirty="0" err="1"/>
              <a:t>majeurs</a:t>
            </a:r>
            <a:r>
              <a:rPr lang="en-GB" dirty="0"/>
              <a:t> : Jest et </a:t>
            </a:r>
            <a:r>
              <a:rPr lang="en-GB" dirty="0" err="1"/>
              <a:t>Vitest</a:t>
            </a:r>
            <a:endParaRPr lang="en-GB" dirty="0"/>
          </a:p>
          <a:p>
            <a:endParaRPr dirty="0"/>
          </a:p>
        </p:txBody>
      </p:sp>
      <p:sp>
        <p:nvSpPr>
          <p:cNvPr id="362" name="Rectangle 36"/>
          <p:cNvSpPr txBox="1"/>
          <p:nvPr/>
        </p:nvSpPr>
        <p:spPr>
          <a:xfrm>
            <a:off x="7821312" y="2144766"/>
            <a:ext cx="3777071" cy="517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000" tIns="48000" rIns="48000" bIns="48000" anchor="b">
            <a:spAutoFit/>
          </a:bodyPr>
          <a:lstStyle/>
          <a:p>
            <a:pPr lvl="1" indent="0" defTabSz="1219200">
              <a:spcBef>
                <a:spcPts val="400"/>
              </a:spcBef>
              <a:defRPr sz="1200"/>
            </a:pPr>
            <a:r>
              <a:rPr lang="en-GB" sz="1200" dirty="0" err="1"/>
              <a:t>Besoin</a:t>
            </a:r>
            <a:r>
              <a:rPr lang="en-GB" sz="1200" dirty="0"/>
              <a:t> </a:t>
            </a:r>
            <a:r>
              <a:rPr lang="en-GB" sz="1200" dirty="0" err="1"/>
              <a:t>d'une</a:t>
            </a:r>
            <a:r>
              <a:rPr lang="en-GB" sz="1200" dirty="0"/>
              <a:t> analyse comparative </a:t>
            </a:r>
            <a:r>
              <a:rPr lang="en-GB" sz="1200" dirty="0" err="1"/>
              <a:t>approfondie</a:t>
            </a:r>
            <a:endParaRPr lang="en-GB" sz="1200" dirty="0"/>
          </a:p>
          <a:p>
            <a:pPr lvl="1" indent="0" defTabSz="1219200">
              <a:spcBef>
                <a:spcPts val="400"/>
              </a:spcBef>
              <a:defRPr sz="1200"/>
            </a:pPr>
            <a:endParaRPr dirty="0"/>
          </a:p>
        </p:txBody>
      </p:sp>
      <p:sp>
        <p:nvSpPr>
          <p:cNvPr id="363" name="Rectangle 37"/>
          <p:cNvSpPr txBox="1"/>
          <p:nvPr/>
        </p:nvSpPr>
        <p:spPr>
          <a:xfrm>
            <a:off x="5905084" y="4930086"/>
            <a:ext cx="2117629" cy="70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000" tIns="48000" rIns="48000" bIns="48000" anchor="b">
            <a:spAutoFit/>
          </a:bodyPr>
          <a:lstStyle/>
          <a:p>
            <a:pPr lvl="1" indent="0" defTabSz="1219200">
              <a:spcBef>
                <a:spcPts val="400"/>
              </a:spcBef>
              <a:defRPr sz="1200"/>
            </a:pPr>
            <a:r>
              <a:rPr lang="en-GB" sz="1200" dirty="0" err="1"/>
              <a:t>Compatibilité</a:t>
            </a:r>
            <a:r>
              <a:rPr lang="en-GB" sz="1200" dirty="0"/>
              <a:t> avec React</a:t>
            </a:r>
            <a:br>
              <a:rPr lang="en-GB" sz="1200" dirty="0"/>
            </a:br>
            <a:r>
              <a:rPr lang="en-GB" sz="1200" dirty="0"/>
              <a:t>- Performances</a:t>
            </a:r>
          </a:p>
          <a:p>
            <a:pPr lvl="1" indent="0" defTabSz="1219200">
              <a:spcBef>
                <a:spcPts val="400"/>
              </a:spcBef>
              <a:defRPr sz="1200"/>
            </a:pPr>
            <a:endParaRPr dirty="0"/>
          </a:p>
        </p:txBody>
      </p:sp>
      <p:sp>
        <p:nvSpPr>
          <p:cNvPr id="364" name="Rectangle 38"/>
          <p:cNvSpPr txBox="1"/>
          <p:nvPr/>
        </p:nvSpPr>
        <p:spPr>
          <a:xfrm>
            <a:off x="8660217" y="5412686"/>
            <a:ext cx="3286755" cy="702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000" tIns="48000" rIns="48000" bIns="48000" anchor="b">
            <a:spAutoFit/>
          </a:bodyPr>
          <a:lstStyle/>
          <a:p>
            <a:pPr lvl="1" indent="0" defTabSz="1219200">
              <a:spcBef>
                <a:spcPts val="400"/>
              </a:spcBef>
              <a:defRPr sz="1200"/>
            </a:pPr>
            <a:r>
              <a:rPr lang="en-GB" sz="1200" dirty="0"/>
              <a:t>Couverture </a:t>
            </a:r>
            <a:r>
              <a:rPr lang="en-GB" sz="1200" dirty="0" err="1"/>
              <a:t>fonctionnelle</a:t>
            </a:r>
            <a:br>
              <a:rPr lang="en-GB" sz="1200" dirty="0"/>
            </a:br>
            <a:r>
              <a:rPr lang="en-GB" sz="1200" dirty="0"/>
              <a:t>- </a:t>
            </a:r>
            <a:r>
              <a:rPr lang="en-GB" sz="1200" dirty="0" err="1"/>
              <a:t>Facilité</a:t>
            </a:r>
            <a:r>
              <a:rPr lang="en-GB" sz="1200" dirty="0"/>
              <a:t> </a:t>
            </a:r>
            <a:r>
              <a:rPr lang="en-GB" sz="1200" dirty="0" err="1"/>
              <a:t>d'implémentation</a:t>
            </a:r>
            <a:endParaRPr lang="en-GB" sz="1200" dirty="0"/>
          </a:p>
          <a:p>
            <a:pPr lvl="1" indent="0" defTabSz="1219200">
              <a:spcBef>
                <a:spcPts val="400"/>
              </a:spcBef>
              <a:defRPr sz="1200"/>
            </a:pPr>
            <a:endParaRPr b="0" dirty="0"/>
          </a:p>
        </p:txBody>
      </p:sp>
      <p:sp>
        <p:nvSpPr>
          <p:cNvPr id="365" name="Shape 145"/>
          <p:cNvSpPr/>
          <p:nvPr/>
        </p:nvSpPr>
        <p:spPr>
          <a:xfrm flipV="1">
            <a:off x="5619413" y="2815810"/>
            <a:ext cx="1" cy="624001"/>
          </a:xfrm>
          <a:prstGeom prst="line">
            <a:avLst/>
          </a:prstGeom>
          <a:ln w="12700">
            <a:solidFill>
              <a:schemeClr val="accent2"/>
            </a:solidFill>
            <a:miter lim="400000"/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66" name="Shape 145"/>
          <p:cNvSpPr/>
          <p:nvPr/>
        </p:nvSpPr>
        <p:spPr>
          <a:xfrm flipV="1">
            <a:off x="8961985" y="2815810"/>
            <a:ext cx="1" cy="624001"/>
          </a:xfrm>
          <a:prstGeom prst="line">
            <a:avLst/>
          </a:prstGeom>
          <a:ln w="12700">
            <a:solidFill>
              <a:srgbClr val="E55F50"/>
            </a:solidFill>
            <a:miter lim="400000"/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67" name="Shape 149"/>
          <p:cNvSpPr/>
          <p:nvPr/>
        </p:nvSpPr>
        <p:spPr>
          <a:xfrm flipV="1">
            <a:off x="6963898" y="3932762"/>
            <a:ext cx="1" cy="624002"/>
          </a:xfrm>
          <a:prstGeom prst="line">
            <a:avLst/>
          </a:prstGeom>
          <a:ln w="12700">
            <a:solidFill>
              <a:schemeClr val="accent2"/>
            </a:solidFill>
            <a:miter lim="400000"/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68" name="Shape 149"/>
          <p:cNvSpPr/>
          <p:nvPr/>
        </p:nvSpPr>
        <p:spPr>
          <a:xfrm flipV="1">
            <a:off x="3258486" y="3932762"/>
            <a:ext cx="1" cy="624002"/>
          </a:xfrm>
          <a:prstGeom prst="line">
            <a:avLst/>
          </a:prstGeom>
          <a:ln w="12700">
            <a:solidFill>
              <a:srgbClr val="E55F50"/>
            </a:solidFill>
            <a:miter lim="400000"/>
          </a:ln>
        </p:spPr>
        <p:txBody>
          <a:bodyPr lIns="60959" tIns="60959" rIns="60959" bIns="60959"/>
          <a:lstStyle/>
          <a:p>
            <a:pPr defTabSz="1219200">
              <a:defRPr sz="2400"/>
            </a:pPr>
            <a:endParaRPr/>
          </a:p>
        </p:txBody>
      </p:sp>
      <p:sp>
        <p:nvSpPr>
          <p:cNvPr id="369" name="Shape 143"/>
          <p:cNvSpPr/>
          <p:nvPr/>
        </p:nvSpPr>
        <p:spPr>
          <a:xfrm>
            <a:off x="10304915" y="3532390"/>
            <a:ext cx="346296" cy="340595"/>
          </a:xfrm>
          <a:prstGeom prst="ellipse">
            <a:avLst/>
          </a:prstGeom>
          <a:solidFill>
            <a:srgbClr val="FFFFFF"/>
          </a:solidFill>
          <a:ln w="25400">
            <a:solidFill>
              <a:srgbClr val="E55F50"/>
            </a:solidFill>
            <a:miter lim="400000"/>
          </a:ln>
        </p:spPr>
        <p:txBody>
          <a:bodyPr lIns="0" tIns="0" rIns="0" bIns="0" anchor="ctr"/>
          <a:lstStyle/>
          <a:p>
            <a:pPr algn="ctr" defTabSz="1219200">
              <a:defRPr sz="2400">
                <a:solidFill>
                  <a:srgbClr val="000000"/>
                </a:solidFill>
                <a:latin typeface="HelveticaNeueLT Com 35 Th"/>
                <a:ea typeface="HelveticaNeueLT Com 35 Th"/>
                <a:cs typeface="HelveticaNeueLT Com 35 Th"/>
                <a:sym typeface="HelveticaNeueLT Com 35 Th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2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5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grpId="7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5" presetClass="entr" presetSubtype="0" fill="hold" grpId="8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50"/>
                            </p:stCondLst>
                            <p:childTnLst>
                              <p:par>
                                <p:cTn id="51" presetID="3" presetClass="entr" presetSubtype="1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3" presetClass="entr" presetSubtype="32" fill="hold" grpId="11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50"/>
                            </p:stCondLst>
                            <p:childTnLst>
                              <p:par>
                                <p:cTn id="64" presetID="23" presetClass="entr" presetSubtype="16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grpId="13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900"/>
                            </p:stCondLst>
                            <p:childTnLst>
                              <p:par>
                                <p:cTn id="79" presetID="3" presetClass="entr" presetSubtype="10" fill="hold" grpId="1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3" presetClass="entr" presetSubtype="16" fill="hold" grpId="15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5" presetClass="entr" presetSubtype="0" fill="hold" grpId="16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950"/>
                            </p:stCondLst>
                            <p:childTnLst>
                              <p:par>
                                <p:cTn id="97" presetID="3" presetClass="entr" presetSubtype="10" fill="hold" grpId="1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3" presetClass="entr" presetSubtype="32" fill="hold" grpId="19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"/>
                            </p:stCondLst>
                            <p:childTnLst>
                              <p:par>
                                <p:cTn id="110" presetID="23" presetClass="entr" presetSubtype="16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5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5" presetClass="entr" presetSubtype="0" fill="hold" grpId="2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00"/>
                            </p:stCondLst>
                            <p:childTnLst>
                              <p:par>
                                <p:cTn id="125" presetID="3" presetClass="entr" presetSubtype="10" fill="hold" grpId="2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23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5" presetClass="entr" presetSubtype="0" fill="hold" grpId="24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950"/>
                            </p:stCondLst>
                            <p:childTnLst>
                              <p:par>
                                <p:cTn id="143" presetID="3" presetClass="entr" presetSubtype="10" fill="hold" grpId="2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1" animBg="1" advAuto="0"/>
      <p:bldP spid="346" grpId="4" animBg="1" advAuto="0"/>
      <p:bldP spid="347" grpId="7" animBg="1" advAuto="0"/>
      <p:bldP spid="348" grpId="12" animBg="1" advAuto="0"/>
      <p:bldP spid="349" grpId="15" animBg="1" advAuto="0"/>
      <p:bldP spid="350" grpId="20" animBg="1" advAuto="0"/>
      <p:bldP spid="351" grpId="5" animBg="1" advAuto="0"/>
      <p:bldP spid="352" grpId="19" animBg="1" advAuto="0"/>
      <p:bldP spid="353" grpId="3" animBg="1" advAuto="0"/>
      <p:bldP spid="354" grpId="24" animBg="1" advAuto="0"/>
      <p:bldP spid="355" grpId="18" animBg="1" advAuto="0"/>
      <p:bldP spid="356" grpId="11" animBg="1" advAuto="0"/>
      <p:bldP spid="357" grpId="10" animBg="1" advAuto="0"/>
      <p:bldP spid="358" grpId="2" animBg="1" advAuto="0"/>
      <p:bldP spid="359" grpId="6" animBg="1" advAuto="0"/>
      <p:bldP spid="360" grpId="9" animBg="1" advAuto="0"/>
      <p:bldP spid="361" grpId="14" animBg="1" advAuto="0"/>
      <p:bldP spid="362" grpId="22" animBg="1" advAuto="0"/>
      <p:bldP spid="363" grpId="17" animBg="1" advAuto="0"/>
      <p:bldP spid="364" grpId="25" animBg="1" advAuto="0"/>
      <p:bldP spid="365" grpId="13" animBg="1" advAuto="0"/>
      <p:bldP spid="366" grpId="21" animBg="1" advAuto="0"/>
      <p:bldP spid="367" grpId="16" animBg="1" advAuto="0"/>
      <p:bldP spid="368" grpId="8" animBg="1" advAuto="0"/>
      <p:bldP spid="369" grpId="23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Diagramme 12"/>
          <p:cNvGrpSpPr/>
          <p:nvPr/>
        </p:nvGrpSpPr>
        <p:grpSpPr>
          <a:xfrm>
            <a:off x="-1" y="-14291"/>
            <a:ext cx="12186642" cy="768630"/>
            <a:chOff x="0" y="-1"/>
            <a:chExt cx="12186641" cy="768629"/>
          </a:xfrm>
        </p:grpSpPr>
        <p:grpSp>
          <p:nvGrpSpPr>
            <p:cNvPr id="375" name="Grouper"/>
            <p:cNvGrpSpPr/>
            <p:nvPr/>
          </p:nvGrpSpPr>
          <p:grpSpPr>
            <a:xfrm>
              <a:off x="0" y="-1"/>
              <a:ext cx="4685109" cy="768629"/>
              <a:chOff x="0" y="-1"/>
              <a:chExt cx="4685108" cy="768628"/>
            </a:xfrm>
          </p:grpSpPr>
          <p:sp>
            <p:nvSpPr>
              <p:cNvPr id="373" name="Figure"/>
              <p:cNvSpPr/>
              <p:nvPr/>
            </p:nvSpPr>
            <p:spPr>
              <a:xfrm>
                <a:off x="0" y="-1"/>
                <a:ext cx="4685108" cy="76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828" y="0"/>
                    </a:lnTo>
                    <a:lnTo>
                      <a:pt x="21600" y="10800"/>
                    </a:lnTo>
                    <a:lnTo>
                      <a:pt x="1982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74" name="Organisme d’accueil"/>
              <p:cNvSpPr txBox="1"/>
              <p:nvPr/>
            </p:nvSpPr>
            <p:spPr>
              <a:xfrm>
                <a:off x="96011" y="199647"/>
                <a:ext cx="4396942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2003" tIns="32003" rIns="32003" bIns="32003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200"/>
                </a:lvl1pPr>
              </a:lstStyle>
              <a:p>
                <a:r>
                  <a:rPr lang="fr-FR" dirty="0"/>
                  <a:t>Contexte</a:t>
                </a:r>
                <a:endParaRPr dirty="0"/>
              </a:p>
            </p:txBody>
          </p:sp>
        </p:grpSp>
        <p:grpSp>
          <p:nvGrpSpPr>
            <p:cNvPr id="378" name="Grouper"/>
            <p:cNvGrpSpPr/>
            <p:nvPr/>
          </p:nvGrpSpPr>
          <p:grpSpPr>
            <a:xfrm>
              <a:off x="3832959" y="0"/>
              <a:ext cx="4685110" cy="768628"/>
              <a:chOff x="0" y="0"/>
              <a:chExt cx="4685108" cy="768627"/>
            </a:xfrm>
          </p:grpSpPr>
          <p:sp>
            <p:nvSpPr>
              <p:cNvPr id="376" name="Chevron"/>
              <p:cNvSpPr/>
              <p:nvPr/>
            </p:nvSpPr>
            <p:spPr>
              <a:xfrm>
                <a:off x="0" y="0"/>
                <a:ext cx="4685108" cy="768627"/>
              </a:xfrm>
              <a:prstGeom prst="chevron">
                <a:avLst>
                  <a:gd name="adj" fmla="val 50000"/>
                </a:avLst>
              </a:prstGeom>
              <a:solidFill>
                <a:srgbClr val="E9041E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77" name="Cadrage du projet"/>
              <p:cNvSpPr txBox="1"/>
              <p:nvPr/>
            </p:nvSpPr>
            <p:spPr>
              <a:xfrm>
                <a:off x="448320" y="19599"/>
                <a:ext cx="3484095" cy="7294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2003" tIns="32003" rIns="32003" bIns="32003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fr-FR" dirty="0" err="1"/>
                  <a:t>Ecosystémes</a:t>
                </a:r>
                <a:r>
                  <a:rPr lang="fr-FR" dirty="0"/>
                  <a:t> des </a:t>
                </a:r>
                <a:r>
                  <a:rPr lang="fr-FR" dirty="0" err="1"/>
                  <a:t>framworks</a:t>
                </a:r>
                <a:endParaRPr dirty="0"/>
              </a:p>
            </p:txBody>
          </p:sp>
        </p:grpSp>
        <p:grpSp>
          <p:nvGrpSpPr>
            <p:cNvPr id="381" name="Grouper"/>
            <p:cNvGrpSpPr/>
            <p:nvPr/>
          </p:nvGrpSpPr>
          <p:grpSpPr>
            <a:xfrm>
              <a:off x="7501532" y="0"/>
              <a:ext cx="4685109" cy="768628"/>
              <a:chOff x="0" y="0"/>
              <a:chExt cx="4685108" cy="768627"/>
            </a:xfrm>
          </p:grpSpPr>
          <p:sp>
            <p:nvSpPr>
              <p:cNvPr id="379" name="Chevron"/>
              <p:cNvSpPr/>
              <p:nvPr/>
            </p:nvSpPr>
            <p:spPr>
              <a:xfrm>
                <a:off x="0" y="0"/>
                <a:ext cx="4685108" cy="768627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380" name="Besoins et objectifs"/>
              <p:cNvSpPr txBox="1"/>
              <p:nvPr/>
            </p:nvSpPr>
            <p:spPr>
              <a:xfrm>
                <a:off x="448320" y="199647"/>
                <a:ext cx="385247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2003" tIns="32003" rIns="32003" bIns="32003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200"/>
                </a:lvl1pPr>
              </a:lstStyle>
              <a:p>
                <a:r>
                  <a:rPr lang="fr-FR" dirty="0" err="1"/>
                  <a:t>Jest</a:t>
                </a:r>
                <a:r>
                  <a:rPr lang="fr-FR" dirty="0"/>
                  <a:t> Vs </a:t>
                </a:r>
                <a:r>
                  <a:rPr lang="fr-FR" dirty="0" err="1"/>
                  <a:t>Vitest</a:t>
                </a:r>
                <a:endParaRPr dirty="0"/>
              </a:p>
            </p:txBody>
          </p:sp>
        </p:grpSp>
      </p:grpSp>
      <p:sp>
        <p:nvSpPr>
          <p:cNvPr id="383" name="TextBox 1"/>
          <p:cNvSpPr txBox="1"/>
          <p:nvPr/>
        </p:nvSpPr>
        <p:spPr>
          <a:xfrm>
            <a:off x="235265" y="960864"/>
            <a:ext cx="3988393" cy="4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r>
              <a:rPr lang="fr-FR" dirty="0" err="1"/>
              <a:t>Jest</a:t>
            </a:r>
            <a:r>
              <a:rPr lang="fr-FR" dirty="0"/>
              <a:t> vs </a:t>
            </a:r>
            <a:r>
              <a:rPr lang="fr-FR" dirty="0" err="1"/>
              <a:t>Vitest</a:t>
            </a:r>
            <a:endParaRPr dirty="0"/>
          </a:p>
        </p:txBody>
      </p:sp>
      <p:sp>
        <p:nvSpPr>
          <p:cNvPr id="385" name="J’aimerai avoir des informations sur les prêts de crédit à la consommation"/>
          <p:cNvSpPr/>
          <p:nvPr/>
        </p:nvSpPr>
        <p:spPr>
          <a:xfrm>
            <a:off x="8090776" y="959602"/>
            <a:ext cx="3203523" cy="1202007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-</a:t>
            </a:r>
            <a:r>
              <a:rPr lang="en-GB" dirty="0" err="1"/>
              <a:t>Créé</a:t>
            </a:r>
            <a:r>
              <a:rPr lang="en-GB" dirty="0"/>
              <a:t> par </a:t>
            </a:r>
            <a:r>
              <a:rPr lang="en-GB" dirty="0" err="1"/>
              <a:t>l'équipe</a:t>
            </a:r>
            <a:r>
              <a:rPr lang="en-GB" dirty="0"/>
              <a:t> de </a:t>
            </a:r>
            <a:r>
              <a:rPr lang="en-GB" dirty="0" err="1"/>
              <a:t>Vite</a:t>
            </a:r>
            <a:r>
              <a:rPr lang="en-GB" dirty="0"/>
              <a:t> (Evan You)</a:t>
            </a:r>
          </a:p>
          <a:p>
            <a:r>
              <a:rPr lang="en-GB" dirty="0"/>
              <a:t>-</a:t>
            </a:r>
            <a:r>
              <a:rPr lang="en-GB" dirty="0" err="1"/>
              <a:t>Relativement</a:t>
            </a:r>
            <a:r>
              <a:rPr lang="en-GB" dirty="0"/>
              <a:t> </a:t>
            </a:r>
            <a:r>
              <a:rPr lang="en-GB" dirty="0" err="1"/>
              <a:t>récent</a:t>
            </a:r>
            <a:r>
              <a:rPr lang="en-GB" dirty="0"/>
              <a:t> (2021)</a:t>
            </a:r>
          </a:p>
          <a:p>
            <a:endParaRPr dirty="0"/>
          </a:p>
        </p:txBody>
      </p:sp>
      <p:sp>
        <p:nvSpPr>
          <p:cNvPr id="386" name="Je veux effectuer une demande de crédit à la consommation"/>
          <p:cNvSpPr/>
          <p:nvPr/>
        </p:nvSpPr>
        <p:spPr>
          <a:xfrm>
            <a:off x="8090776" y="3801026"/>
            <a:ext cx="3203523" cy="1202007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Configuration </a:t>
            </a:r>
            <a:r>
              <a:rPr lang="en-GB" dirty="0" err="1"/>
              <a:t>simplifiée</a:t>
            </a:r>
            <a:endParaRPr lang="en-GB" dirty="0"/>
          </a:p>
          <a:p>
            <a:endParaRPr dirty="0"/>
          </a:p>
        </p:txBody>
      </p:sp>
      <p:sp>
        <p:nvSpPr>
          <p:cNvPr id="387" name="Je veux suivre l’état d’une demande de crédit"/>
          <p:cNvSpPr/>
          <p:nvPr/>
        </p:nvSpPr>
        <p:spPr>
          <a:xfrm>
            <a:off x="8090776" y="5295578"/>
            <a:ext cx="3203523" cy="1202006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Performances </a:t>
            </a:r>
            <a:r>
              <a:rPr lang="en-GB" dirty="0" err="1"/>
              <a:t>optimisées</a:t>
            </a:r>
            <a:endParaRPr lang="en-GB" dirty="0"/>
          </a:p>
          <a:p>
            <a:endParaRPr dirty="0"/>
          </a:p>
        </p:txBody>
      </p:sp>
      <p:grpSp>
        <p:nvGrpSpPr>
          <p:cNvPr id="391" name="Grouper"/>
          <p:cNvGrpSpPr/>
          <p:nvPr/>
        </p:nvGrpSpPr>
        <p:grpSpPr>
          <a:xfrm>
            <a:off x="4804042" y="5728624"/>
            <a:ext cx="1348944" cy="847532"/>
            <a:chOff x="104590" y="-30661"/>
            <a:chExt cx="1387544" cy="1387543"/>
          </a:xfrm>
        </p:grpSpPr>
        <p:pic>
          <p:nvPicPr>
            <p:cNvPr id="388" name="Rectangle aux angles arrondis Rectangle aux angles arrondis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4590" y="-30661"/>
              <a:ext cx="1387544" cy="1387543"/>
            </a:xfrm>
            <a:prstGeom prst="rect">
              <a:avLst/>
            </a:prstGeom>
            <a:effectLst>
              <a:outerShdw blurRad="50800" dist="12700" dir="5400000" rotWithShape="0">
                <a:srgbClr val="000000">
                  <a:alpha val="60000"/>
                </a:srgbClr>
              </a:outerShdw>
            </a:effectLst>
          </p:spPr>
        </p:pic>
        <p:sp>
          <p:nvSpPr>
            <p:cNvPr id="390" name="Banque"/>
            <p:cNvSpPr txBox="1"/>
            <p:nvPr/>
          </p:nvSpPr>
          <p:spPr>
            <a:xfrm>
              <a:off x="772682" y="964703"/>
              <a:ext cx="51360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endParaRPr dirty="0"/>
            </a:p>
          </p:txBody>
        </p:sp>
      </p:grpSp>
      <p:grpSp>
        <p:nvGrpSpPr>
          <p:cNvPr id="395" name="Grouper"/>
          <p:cNvGrpSpPr/>
          <p:nvPr/>
        </p:nvGrpSpPr>
        <p:grpSpPr>
          <a:xfrm>
            <a:off x="5644967" y="1228562"/>
            <a:ext cx="1437077" cy="1437077"/>
            <a:chOff x="150618" y="-30661"/>
            <a:chExt cx="1437076" cy="1437075"/>
          </a:xfrm>
        </p:grpSpPr>
        <p:pic>
          <p:nvPicPr>
            <p:cNvPr id="392" name="Rectangle aux angles arrondis Rectangle aux angles arrondis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0618" y="-30661"/>
              <a:ext cx="1437076" cy="1437075"/>
            </a:xfrm>
            <a:prstGeom prst="rect">
              <a:avLst/>
            </a:prstGeom>
            <a:effectLst>
              <a:outerShdw blurRad="50800" dist="12700" dir="5400000" rotWithShape="0">
                <a:srgbClr val="004D80">
                  <a:alpha val="60000"/>
                </a:srgbClr>
              </a:outerShdw>
            </a:effectLst>
          </p:spPr>
        </p:pic>
        <p:sp>
          <p:nvSpPr>
            <p:cNvPr id="394" name="Conseillère Clientèle"/>
            <p:cNvSpPr txBox="1"/>
            <p:nvPr/>
          </p:nvSpPr>
          <p:spPr>
            <a:xfrm>
              <a:off x="843473" y="996453"/>
              <a:ext cx="51360" cy="235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algn="ctr" defTabSz="1219169">
                <a:defRPr sz="1200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endParaRPr dirty="0"/>
            </a:p>
          </p:txBody>
        </p:sp>
      </p:grpSp>
      <p:sp>
        <p:nvSpPr>
          <p:cNvPr id="398" name="Je veux simuler un prêt"/>
          <p:cNvSpPr/>
          <p:nvPr/>
        </p:nvSpPr>
        <p:spPr>
          <a:xfrm>
            <a:off x="8090776" y="2306475"/>
            <a:ext cx="3203523" cy="1202006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-Support </a:t>
            </a:r>
            <a:r>
              <a:rPr lang="en-GB" dirty="0" err="1"/>
              <a:t>natif</a:t>
            </a:r>
            <a:r>
              <a:rPr lang="en-GB" dirty="0"/>
              <a:t> de ESM, TypeScript et JSX</a:t>
            </a:r>
          </a:p>
          <a:p>
            <a:r>
              <a:rPr lang="en-GB" dirty="0"/>
              <a:t>-Compatible avec </a:t>
            </a:r>
            <a:r>
              <a:rPr lang="en-GB" dirty="0" err="1"/>
              <a:t>l'API</a:t>
            </a:r>
            <a:r>
              <a:rPr lang="en-GB" dirty="0"/>
              <a:t> de Jest</a:t>
            </a:r>
          </a:p>
          <a:p>
            <a:endParaRPr dirty="0"/>
          </a:p>
        </p:txBody>
      </p:sp>
      <p:sp>
        <p:nvSpPr>
          <p:cNvPr id="408" name="Ligne de connexion"/>
          <p:cNvSpPr/>
          <p:nvPr/>
        </p:nvSpPr>
        <p:spPr>
          <a:xfrm>
            <a:off x="7350671" y="5890644"/>
            <a:ext cx="731863" cy="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9" name="Ligne de connexion"/>
          <p:cNvSpPr/>
          <p:nvPr/>
        </p:nvSpPr>
        <p:spPr>
          <a:xfrm>
            <a:off x="7350671" y="4405077"/>
            <a:ext cx="731863" cy="1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0" name="Ligne de connexion"/>
          <p:cNvSpPr/>
          <p:nvPr/>
        </p:nvSpPr>
        <p:spPr>
          <a:xfrm>
            <a:off x="7350671" y="2902427"/>
            <a:ext cx="731863" cy="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1" name="Ligne de connexion"/>
          <p:cNvSpPr/>
          <p:nvPr/>
        </p:nvSpPr>
        <p:spPr>
          <a:xfrm>
            <a:off x="7350671" y="1563232"/>
            <a:ext cx="731863" cy="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Ligne de connexion"/>
          <p:cNvSpPr/>
          <p:nvPr/>
        </p:nvSpPr>
        <p:spPr>
          <a:xfrm>
            <a:off x="7345779" y="1549179"/>
            <a:ext cx="5403" cy="4359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13" name="Ligne de connexion"/>
          <p:cNvSpPr/>
          <p:nvPr/>
        </p:nvSpPr>
        <p:spPr>
          <a:xfrm>
            <a:off x="6635194" y="3767624"/>
            <a:ext cx="731863" cy="1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5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76830" y="6343825"/>
            <a:ext cx="2383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5" name="Ligne de connexion">
            <a:extLst>
              <a:ext uri="{FF2B5EF4-FFF2-40B4-BE49-F238E27FC236}">
                <a16:creationId xmlns:a16="http://schemas.microsoft.com/office/drawing/2014/main" id="{D449C9DB-1E00-274C-BBB7-0CF20BFC5BAE}"/>
              </a:ext>
            </a:extLst>
          </p:cNvPr>
          <p:cNvSpPr/>
          <p:nvPr/>
        </p:nvSpPr>
        <p:spPr>
          <a:xfrm>
            <a:off x="591852" y="6055236"/>
            <a:ext cx="731863" cy="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" name="Ligne de connexion">
            <a:extLst>
              <a:ext uri="{FF2B5EF4-FFF2-40B4-BE49-F238E27FC236}">
                <a16:creationId xmlns:a16="http://schemas.microsoft.com/office/drawing/2014/main" id="{9371B09B-8B64-3F4A-B834-45C8C4F63E0A}"/>
              </a:ext>
            </a:extLst>
          </p:cNvPr>
          <p:cNvSpPr/>
          <p:nvPr/>
        </p:nvSpPr>
        <p:spPr>
          <a:xfrm>
            <a:off x="591852" y="4569669"/>
            <a:ext cx="731863" cy="1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" name="Ligne de connexion">
            <a:extLst>
              <a:ext uri="{FF2B5EF4-FFF2-40B4-BE49-F238E27FC236}">
                <a16:creationId xmlns:a16="http://schemas.microsoft.com/office/drawing/2014/main" id="{F4B38503-31CC-BA49-99F6-DEF8B6CF60A5}"/>
              </a:ext>
            </a:extLst>
          </p:cNvPr>
          <p:cNvSpPr/>
          <p:nvPr/>
        </p:nvSpPr>
        <p:spPr>
          <a:xfrm>
            <a:off x="591852" y="3067019"/>
            <a:ext cx="731863" cy="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" name="Ligne de connexion">
            <a:extLst>
              <a:ext uri="{FF2B5EF4-FFF2-40B4-BE49-F238E27FC236}">
                <a16:creationId xmlns:a16="http://schemas.microsoft.com/office/drawing/2014/main" id="{4D25C8BD-8D2C-1246-8DD7-A91B23E7672D}"/>
              </a:ext>
            </a:extLst>
          </p:cNvPr>
          <p:cNvSpPr/>
          <p:nvPr/>
        </p:nvSpPr>
        <p:spPr>
          <a:xfrm>
            <a:off x="591852" y="1727824"/>
            <a:ext cx="731863" cy="4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" name="Ligne de connexion">
            <a:extLst>
              <a:ext uri="{FF2B5EF4-FFF2-40B4-BE49-F238E27FC236}">
                <a16:creationId xmlns:a16="http://schemas.microsoft.com/office/drawing/2014/main" id="{1193855D-D8E8-F44E-84B2-AAA05215D1ED}"/>
              </a:ext>
            </a:extLst>
          </p:cNvPr>
          <p:cNvSpPr/>
          <p:nvPr/>
        </p:nvSpPr>
        <p:spPr>
          <a:xfrm>
            <a:off x="586960" y="1713771"/>
            <a:ext cx="5403" cy="43595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0" name="J’aimerai avoir des informations sur les prêts de crédit à la consommation">
            <a:extLst>
              <a:ext uri="{FF2B5EF4-FFF2-40B4-BE49-F238E27FC236}">
                <a16:creationId xmlns:a16="http://schemas.microsoft.com/office/drawing/2014/main" id="{7E4A01D3-FB89-3942-9606-35DF23157259}"/>
              </a:ext>
            </a:extLst>
          </p:cNvPr>
          <p:cNvSpPr/>
          <p:nvPr/>
        </p:nvSpPr>
        <p:spPr>
          <a:xfrm>
            <a:off x="1423616" y="1489524"/>
            <a:ext cx="3154258" cy="763621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 err="1"/>
              <a:t>Créé</a:t>
            </a:r>
            <a:r>
              <a:rPr lang="en-GB" dirty="0"/>
              <a:t> par Facebook (Meta)</a:t>
            </a:r>
          </a:p>
          <a:p>
            <a:endParaRPr dirty="0"/>
          </a:p>
        </p:txBody>
      </p:sp>
      <p:sp>
        <p:nvSpPr>
          <p:cNvPr id="51" name="J’aimerai avoir des informations sur les prêts de crédit à la consommation">
            <a:extLst>
              <a:ext uri="{FF2B5EF4-FFF2-40B4-BE49-F238E27FC236}">
                <a16:creationId xmlns:a16="http://schemas.microsoft.com/office/drawing/2014/main" id="{748A5857-46B7-AB48-BCD0-31A45D06158E}"/>
              </a:ext>
            </a:extLst>
          </p:cNvPr>
          <p:cNvSpPr/>
          <p:nvPr/>
        </p:nvSpPr>
        <p:spPr>
          <a:xfrm>
            <a:off x="1340764" y="2443926"/>
            <a:ext cx="3344344" cy="1064555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Dominant </a:t>
            </a:r>
            <a:r>
              <a:rPr lang="en-GB" dirty="0" err="1"/>
              <a:t>depuis</a:t>
            </a:r>
            <a:r>
              <a:rPr lang="en-GB" dirty="0"/>
              <a:t> </a:t>
            </a:r>
            <a:r>
              <a:rPr lang="en-GB" dirty="0" err="1"/>
              <a:t>plusieurs</a:t>
            </a:r>
            <a:r>
              <a:rPr lang="en-GB" dirty="0"/>
              <a:t> </a:t>
            </a:r>
            <a:r>
              <a:rPr lang="en-GB" dirty="0" err="1"/>
              <a:t>années</a:t>
            </a:r>
            <a:endParaRPr lang="en-GB" dirty="0"/>
          </a:p>
          <a:p>
            <a:endParaRPr dirty="0"/>
          </a:p>
        </p:txBody>
      </p:sp>
      <p:sp>
        <p:nvSpPr>
          <p:cNvPr id="52" name="J’aimerai avoir des informations sur les prêts de crédit à la consommation">
            <a:extLst>
              <a:ext uri="{FF2B5EF4-FFF2-40B4-BE49-F238E27FC236}">
                <a16:creationId xmlns:a16="http://schemas.microsoft.com/office/drawing/2014/main" id="{FDC9C585-6E5C-F44B-8588-6A2C4B787BBB}"/>
              </a:ext>
            </a:extLst>
          </p:cNvPr>
          <p:cNvSpPr/>
          <p:nvPr/>
        </p:nvSpPr>
        <p:spPr>
          <a:xfrm>
            <a:off x="1374350" y="3699263"/>
            <a:ext cx="3310758" cy="1306818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-</a:t>
            </a:r>
            <a:r>
              <a:rPr lang="en-GB" dirty="0" err="1"/>
              <a:t>Intégré</a:t>
            </a:r>
            <a:r>
              <a:rPr lang="en-GB" dirty="0"/>
              <a:t> par </a:t>
            </a:r>
            <a:r>
              <a:rPr lang="en-GB" dirty="0" err="1"/>
              <a:t>défaut</a:t>
            </a:r>
            <a:r>
              <a:rPr lang="en-GB" dirty="0"/>
              <a:t> dans Create React App</a:t>
            </a:r>
          </a:p>
          <a:p>
            <a:r>
              <a:rPr lang="en-GB" dirty="0"/>
              <a:t>-Configuration </a:t>
            </a:r>
            <a:r>
              <a:rPr lang="en-GB" dirty="0" err="1"/>
              <a:t>parfois</a:t>
            </a:r>
            <a:r>
              <a:rPr lang="en-GB" dirty="0"/>
              <a:t> </a:t>
            </a:r>
            <a:r>
              <a:rPr lang="en-GB" dirty="0" err="1"/>
              <a:t>complexe</a:t>
            </a:r>
            <a:endParaRPr lang="en-GB" dirty="0"/>
          </a:p>
          <a:p>
            <a:endParaRPr lang="en-GB" dirty="0"/>
          </a:p>
          <a:p>
            <a:endParaRPr dirty="0"/>
          </a:p>
        </p:txBody>
      </p:sp>
      <p:sp>
        <p:nvSpPr>
          <p:cNvPr id="53" name="J’aimerai avoir des informations sur les prêts de crédit à la consommation">
            <a:extLst>
              <a:ext uri="{FF2B5EF4-FFF2-40B4-BE49-F238E27FC236}">
                <a16:creationId xmlns:a16="http://schemas.microsoft.com/office/drawing/2014/main" id="{C386E62A-4C8D-004A-9799-2FDBA9EDC929}"/>
              </a:ext>
            </a:extLst>
          </p:cNvPr>
          <p:cNvSpPr/>
          <p:nvPr/>
        </p:nvSpPr>
        <p:spPr>
          <a:xfrm>
            <a:off x="1374350" y="5132749"/>
            <a:ext cx="3203523" cy="1469261"/>
          </a:xfrm>
          <a:prstGeom prst="roundRect">
            <a:avLst>
              <a:gd name="adj" fmla="val 15000"/>
            </a:avLst>
          </a:prstGeom>
          <a:solidFill>
            <a:srgbClr val="1673E9"/>
          </a:solidFill>
          <a:ln w="3175">
            <a:miter lim="400000"/>
          </a:ln>
          <a:effectLst>
            <a:outerShdw blurRad="50800" dist="127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algn="ctr" defTabSz="412750">
              <a:defRPr sz="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GB" dirty="0"/>
              <a:t>-Grande </a:t>
            </a:r>
            <a:r>
              <a:rPr lang="en-GB" dirty="0" err="1"/>
              <a:t>communauté</a:t>
            </a:r>
            <a:r>
              <a:rPr lang="en-GB" dirty="0"/>
              <a:t> et </a:t>
            </a:r>
            <a:r>
              <a:rPr lang="en-GB" dirty="0" err="1"/>
              <a:t>nombreux</a:t>
            </a:r>
            <a:r>
              <a:rPr lang="en-GB" dirty="0"/>
              <a:t> plugins</a:t>
            </a:r>
          </a:p>
          <a:p>
            <a:endParaRPr lang="fr-FR" dirty="0"/>
          </a:p>
          <a:p>
            <a:r>
              <a:rPr lang="en-GB" dirty="0"/>
              <a:t>-Support **</a:t>
            </a:r>
            <a:r>
              <a:rPr lang="en-GB" dirty="0" err="1"/>
              <a:t>expérimental</a:t>
            </a:r>
            <a:r>
              <a:rPr lang="en-GB" dirty="0"/>
              <a:t>** des ES Modules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4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grpId="6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7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32" fill="hold" grpId="8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3" presetClass="entr" presetSubtype="5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5" fill="hold" grpId="1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5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5" fill="hold" grpId="1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" presetClass="entr" presetSubtype="32" fill="hold" grpId="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00"/>
                            </p:stCondLst>
                            <p:childTnLst>
                              <p:par>
                                <p:cTn id="7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1" animBg="1" advAuto="0"/>
      <p:bldP spid="385" grpId="13" animBg="1" advAuto="0"/>
      <p:bldP spid="386" grpId="15" animBg="1" advAuto="0"/>
      <p:bldP spid="387" grpId="16" animBg="1" advAuto="0"/>
      <p:bldP spid="391" grpId="4" animBg="1" advAuto="0"/>
      <p:bldP spid="395" grpId="6" animBg="1" advAuto="0"/>
      <p:bldP spid="398" grpId="14" animBg="1" advAuto="0"/>
      <p:bldP spid="408" grpId="12" animBg="1" advAuto="0"/>
      <p:bldP spid="409" grpId="11" animBg="1" advAuto="0"/>
      <p:bldP spid="410" grpId="10" animBg="1" advAuto="0"/>
      <p:bldP spid="411" grpId="9" animBg="1" advAuto="0"/>
      <p:bldP spid="412" grpId="8" animBg="1" advAuto="0"/>
      <p:bldP spid="413" grpId="7" animBg="1" advAuto="0"/>
      <p:bldP spid="45" grpId="0" animBg="1" advAuto="0"/>
      <p:bldP spid="46" grpId="0" animBg="1" advAuto="0"/>
      <p:bldP spid="47" grpId="0" animBg="1" advAuto="0"/>
      <p:bldP spid="48" grpId="0" animBg="1" advAuto="0"/>
      <p:bldP spid="49" grpId="0" animBg="1" advAuto="0"/>
      <p:bldP spid="50" grpId="0" animBg="1" advAuto="0"/>
      <p:bldP spid="51" grpId="0" animBg="1" advAuto="0"/>
      <p:bldP spid="52" grpId="0" animBg="1" advAuto="0"/>
      <p:bldP spid="53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Diagramme 12"/>
          <p:cNvGrpSpPr/>
          <p:nvPr/>
        </p:nvGrpSpPr>
        <p:grpSpPr>
          <a:xfrm>
            <a:off x="-1" y="-14291"/>
            <a:ext cx="12186642" cy="768630"/>
            <a:chOff x="0" y="-1"/>
            <a:chExt cx="12186641" cy="768629"/>
          </a:xfrm>
        </p:grpSpPr>
        <p:grpSp>
          <p:nvGrpSpPr>
            <p:cNvPr id="419" name="Grouper"/>
            <p:cNvGrpSpPr/>
            <p:nvPr/>
          </p:nvGrpSpPr>
          <p:grpSpPr>
            <a:xfrm>
              <a:off x="0" y="-1"/>
              <a:ext cx="4685109" cy="768629"/>
              <a:chOff x="0" y="-1"/>
              <a:chExt cx="4685108" cy="768628"/>
            </a:xfrm>
          </p:grpSpPr>
          <p:sp>
            <p:nvSpPr>
              <p:cNvPr id="417" name="Figure"/>
              <p:cNvSpPr/>
              <p:nvPr/>
            </p:nvSpPr>
            <p:spPr>
              <a:xfrm>
                <a:off x="0" y="-1"/>
                <a:ext cx="4685108" cy="76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9828" y="0"/>
                    </a:lnTo>
                    <a:lnTo>
                      <a:pt x="21600" y="10800"/>
                    </a:lnTo>
                    <a:lnTo>
                      <a:pt x="19828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18" name="Organisme d’accueil"/>
              <p:cNvSpPr txBox="1"/>
              <p:nvPr/>
            </p:nvSpPr>
            <p:spPr>
              <a:xfrm>
                <a:off x="96011" y="199647"/>
                <a:ext cx="4396942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2003" tIns="32003" rIns="32003" bIns="32003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200"/>
                </a:lvl1pPr>
              </a:lstStyle>
              <a:p>
                <a:r>
                  <a:rPr lang="fr-FR" dirty="0"/>
                  <a:t>Installation</a:t>
                </a:r>
                <a:endParaRPr dirty="0"/>
              </a:p>
            </p:txBody>
          </p:sp>
        </p:grpSp>
        <p:grpSp>
          <p:nvGrpSpPr>
            <p:cNvPr id="422" name="Grouper"/>
            <p:cNvGrpSpPr/>
            <p:nvPr/>
          </p:nvGrpSpPr>
          <p:grpSpPr>
            <a:xfrm>
              <a:off x="3832959" y="0"/>
              <a:ext cx="4685110" cy="768628"/>
              <a:chOff x="0" y="0"/>
              <a:chExt cx="4685108" cy="768627"/>
            </a:xfrm>
          </p:grpSpPr>
          <p:sp>
            <p:nvSpPr>
              <p:cNvPr id="420" name="Chevron"/>
              <p:cNvSpPr/>
              <p:nvPr/>
            </p:nvSpPr>
            <p:spPr>
              <a:xfrm>
                <a:off x="0" y="0"/>
                <a:ext cx="4685108" cy="768627"/>
              </a:xfrm>
              <a:prstGeom prst="chevron">
                <a:avLst>
                  <a:gd name="adj" fmla="val 50000"/>
                </a:avLst>
              </a:prstGeom>
              <a:solidFill>
                <a:srgbClr val="E9041E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21" name="Cadrage du projet"/>
              <p:cNvSpPr txBox="1"/>
              <p:nvPr/>
            </p:nvSpPr>
            <p:spPr>
              <a:xfrm>
                <a:off x="448320" y="185798"/>
                <a:ext cx="3459243" cy="397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2003" tIns="32003" rIns="32003" bIns="32003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4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fr-FR" dirty="0"/>
                  <a:t>Configuration</a:t>
                </a:r>
                <a:endParaRPr dirty="0"/>
              </a:p>
            </p:txBody>
          </p:sp>
        </p:grpSp>
        <p:grpSp>
          <p:nvGrpSpPr>
            <p:cNvPr id="425" name="Grouper"/>
            <p:cNvGrpSpPr/>
            <p:nvPr/>
          </p:nvGrpSpPr>
          <p:grpSpPr>
            <a:xfrm>
              <a:off x="7501532" y="0"/>
              <a:ext cx="4685109" cy="768628"/>
              <a:chOff x="0" y="0"/>
              <a:chExt cx="4685108" cy="768627"/>
            </a:xfrm>
          </p:grpSpPr>
          <p:sp>
            <p:nvSpPr>
              <p:cNvPr id="423" name="Chevron"/>
              <p:cNvSpPr/>
              <p:nvPr/>
            </p:nvSpPr>
            <p:spPr>
              <a:xfrm>
                <a:off x="0" y="0"/>
                <a:ext cx="4685108" cy="768627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</a:pPr>
                <a:endParaRPr/>
              </a:p>
            </p:txBody>
          </p:sp>
          <p:sp>
            <p:nvSpPr>
              <p:cNvPr id="424" name="Besoins et objectifs"/>
              <p:cNvSpPr txBox="1"/>
              <p:nvPr/>
            </p:nvSpPr>
            <p:spPr>
              <a:xfrm>
                <a:off x="448320" y="199647"/>
                <a:ext cx="3852475" cy="369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2003" tIns="32003" rIns="32003" bIns="32003" numCol="1" anchor="ctr">
                <a:spAutoFit/>
              </a:bodyPr>
              <a:lstStyle>
                <a:lvl1pPr algn="ctr" defTabSz="1066800">
                  <a:lnSpc>
                    <a:spcPct val="90000"/>
                  </a:lnSpc>
                  <a:spcBef>
                    <a:spcPts val="1000"/>
                  </a:spcBef>
                  <a:defRPr sz="2200"/>
                </a:lvl1pPr>
              </a:lstStyle>
              <a:p>
                <a:r>
                  <a:rPr lang="fr-FR" dirty="0"/>
                  <a:t>Installations et Configurations</a:t>
                </a:r>
                <a:endParaRPr dirty="0"/>
              </a:p>
            </p:txBody>
          </p:sp>
        </p:grpSp>
      </p:grpSp>
      <p:sp>
        <p:nvSpPr>
          <p:cNvPr id="427" name="TextBox 1"/>
          <p:cNvSpPr txBox="1"/>
          <p:nvPr/>
        </p:nvSpPr>
        <p:spPr>
          <a:xfrm>
            <a:off x="235265" y="960864"/>
            <a:ext cx="3988393" cy="4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 dirty="0"/>
          </a:p>
        </p:txBody>
      </p:sp>
      <p:sp>
        <p:nvSpPr>
          <p:cNvPr id="453" name="Ligne de connexion"/>
          <p:cNvSpPr/>
          <p:nvPr/>
        </p:nvSpPr>
        <p:spPr>
          <a:xfrm>
            <a:off x="7325271" y="5954144"/>
            <a:ext cx="731863" cy="8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50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976830" y="6371039"/>
            <a:ext cx="2383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232A5-5AEE-CA4C-AE10-9DA80D201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2" y="1413865"/>
            <a:ext cx="9725947" cy="4697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1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1" animBg="1" advAuto="0"/>
      <p:bldP spid="453" grpId="1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Box 1"/>
          <p:cNvSpPr txBox="1"/>
          <p:nvPr/>
        </p:nvSpPr>
        <p:spPr>
          <a:xfrm>
            <a:off x="251476" y="1019871"/>
            <a:ext cx="5019026" cy="4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r>
              <a:rPr lang="fr-FR" dirty="0"/>
              <a:t>Comparaison des performances</a:t>
            </a:r>
            <a:endParaRPr dirty="0"/>
          </a:p>
        </p:txBody>
      </p:sp>
      <p:grpSp>
        <p:nvGrpSpPr>
          <p:cNvPr id="466" name="Groupe 10"/>
          <p:cNvGrpSpPr/>
          <p:nvPr/>
        </p:nvGrpSpPr>
        <p:grpSpPr>
          <a:xfrm>
            <a:off x="0" y="-2"/>
            <a:ext cx="4685109" cy="768630"/>
            <a:chOff x="0" y="-1"/>
            <a:chExt cx="4685108" cy="768628"/>
          </a:xfrm>
        </p:grpSpPr>
        <p:sp>
          <p:nvSpPr>
            <p:cNvPr id="464" name="Pentagone 17"/>
            <p:cNvSpPr/>
            <p:nvPr/>
          </p:nvSpPr>
          <p:spPr>
            <a:xfrm>
              <a:off x="0" y="-1"/>
              <a:ext cx="4685108" cy="76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28" y="0"/>
                  </a:lnTo>
                  <a:lnTo>
                    <a:pt x="21600" y="10800"/>
                  </a:lnTo>
                  <a:lnTo>
                    <a:pt x="1982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Pentagone 4"/>
            <p:cNvSpPr txBox="1"/>
            <p:nvPr/>
          </p:nvSpPr>
          <p:spPr>
            <a:xfrm>
              <a:off x="96012" y="199647"/>
              <a:ext cx="439694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003" tIns="32003" rIns="32003" bIns="32003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200"/>
              </a:lvl1pPr>
            </a:lstStyle>
            <a:p>
              <a:r>
                <a:rPr lang="fr-FR" dirty="0"/>
                <a:t>Comparaison</a:t>
              </a:r>
              <a:endParaRPr dirty="0"/>
            </a:p>
          </p:txBody>
        </p:sp>
      </p:grpSp>
      <p:grpSp>
        <p:nvGrpSpPr>
          <p:cNvPr id="469" name="Groupe 11"/>
          <p:cNvGrpSpPr/>
          <p:nvPr/>
        </p:nvGrpSpPr>
        <p:grpSpPr>
          <a:xfrm>
            <a:off x="3832959" y="0"/>
            <a:ext cx="4685110" cy="768628"/>
            <a:chOff x="0" y="0"/>
            <a:chExt cx="4685108" cy="768627"/>
          </a:xfrm>
        </p:grpSpPr>
        <p:sp>
          <p:nvSpPr>
            <p:cNvPr id="467" name="Chevron 15"/>
            <p:cNvSpPr/>
            <p:nvPr/>
          </p:nvSpPr>
          <p:spPr>
            <a:xfrm>
              <a:off x="0" y="0"/>
              <a:ext cx="4685108" cy="768627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68" name="Chevron 6"/>
            <p:cNvSpPr txBox="1"/>
            <p:nvPr/>
          </p:nvSpPr>
          <p:spPr>
            <a:xfrm>
              <a:off x="448320" y="199648"/>
              <a:ext cx="38524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003" tIns="32003" rIns="32003" bIns="32003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200"/>
              </a:lvl1pPr>
            </a:lstStyle>
            <a:p>
              <a:r>
                <a:rPr lang="fr-FR" dirty="0" err="1"/>
                <a:t>Framworks</a:t>
              </a:r>
              <a:endParaRPr dirty="0"/>
            </a:p>
          </p:txBody>
        </p:sp>
      </p:grpSp>
      <p:grpSp>
        <p:nvGrpSpPr>
          <p:cNvPr id="472" name="Groupe 12"/>
          <p:cNvGrpSpPr/>
          <p:nvPr/>
        </p:nvGrpSpPr>
        <p:grpSpPr>
          <a:xfrm>
            <a:off x="7501532" y="0"/>
            <a:ext cx="4685109" cy="768628"/>
            <a:chOff x="0" y="0"/>
            <a:chExt cx="4685108" cy="768627"/>
          </a:xfrm>
        </p:grpSpPr>
        <p:sp>
          <p:nvSpPr>
            <p:cNvPr id="470" name="Chevron 13"/>
            <p:cNvSpPr/>
            <p:nvPr/>
          </p:nvSpPr>
          <p:spPr>
            <a:xfrm>
              <a:off x="0" y="0"/>
              <a:ext cx="4685108" cy="768627"/>
            </a:xfrm>
            <a:prstGeom prst="chevron">
              <a:avLst>
                <a:gd name="adj" fmla="val 50000"/>
              </a:avLst>
            </a:prstGeom>
            <a:solidFill>
              <a:srgbClr val="E9041E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71" name="Chevron 8"/>
            <p:cNvSpPr txBox="1"/>
            <p:nvPr/>
          </p:nvSpPr>
          <p:spPr>
            <a:xfrm>
              <a:off x="448320" y="185799"/>
              <a:ext cx="3852474" cy="397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003" tIns="32003" rIns="32003" bIns="32003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rPr lang="fr-FR" dirty="0" err="1"/>
                <a:t>Jest</a:t>
              </a:r>
              <a:r>
                <a:rPr lang="fr-FR" dirty="0"/>
                <a:t> Vs </a:t>
              </a:r>
              <a:r>
                <a:rPr lang="fr-FR" dirty="0" err="1"/>
                <a:t>Vitest</a:t>
              </a:r>
              <a:endParaRPr dirty="0"/>
            </a:p>
          </p:txBody>
        </p:sp>
      </p:grpSp>
      <p:sp>
        <p:nvSpPr>
          <p:cNvPr id="473" name="Client…"/>
          <p:cNvSpPr/>
          <p:nvPr/>
        </p:nvSpPr>
        <p:spPr>
          <a:xfrm>
            <a:off x="2230040" y="1942675"/>
            <a:ext cx="2056684" cy="1687874"/>
          </a:xfrm>
          <a:prstGeom prst="roundRect">
            <a:avLst>
              <a:gd name="adj" fmla="val 11286"/>
            </a:avLst>
          </a:prstGeom>
          <a:solidFill>
            <a:srgbClr val="E6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lang="en-GB" sz="1600" dirty="0" err="1">
                <a:sym typeface="Montserrat Black"/>
              </a:rPr>
              <a:t>Exécution</a:t>
            </a:r>
            <a:r>
              <a:rPr lang="en-GB" sz="1600" dirty="0">
                <a:sym typeface="Montserrat Black"/>
              </a:rPr>
              <a:t> </a:t>
            </a:r>
            <a:r>
              <a:rPr lang="en-GB" sz="1600" dirty="0" err="1">
                <a:sym typeface="Montserrat Black"/>
              </a:rPr>
              <a:t>parallèle</a:t>
            </a:r>
            <a:r>
              <a:rPr lang="en-GB" sz="1600" dirty="0">
                <a:sym typeface="Montserrat Black"/>
              </a:rPr>
              <a:t> native dans </a:t>
            </a:r>
            <a:r>
              <a:rPr lang="en-GB" sz="1600" dirty="0" err="1">
                <a:sym typeface="Montserrat Black"/>
              </a:rPr>
              <a:t>Vitest</a:t>
            </a:r>
            <a:endParaRPr lang="en-GB" sz="1600" dirty="0">
              <a:sym typeface="Montserrat Black"/>
            </a:endParaRPr>
          </a:p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endParaRPr spc="18" dirty="0"/>
          </a:p>
        </p:txBody>
      </p:sp>
      <p:sp>
        <p:nvSpPr>
          <p:cNvPr id="474" name="Suivre"/>
          <p:cNvSpPr/>
          <p:nvPr/>
        </p:nvSpPr>
        <p:spPr>
          <a:xfrm>
            <a:off x="4469282" y="3135248"/>
            <a:ext cx="1462444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" y="0"/>
                </a:moveTo>
                <a:lnTo>
                  <a:pt x="21569" y="181"/>
                </a:lnTo>
                <a:lnTo>
                  <a:pt x="21600" y="10989"/>
                </a:lnTo>
                <a:lnTo>
                  <a:pt x="10871" y="21600"/>
                </a:lnTo>
                <a:lnTo>
                  <a:pt x="0" y="10534"/>
                </a:lnTo>
                <a:lnTo>
                  <a:pt x="37" y="0"/>
                </a:lnTo>
                <a:close/>
              </a:path>
            </a:pathLst>
          </a:custGeom>
          <a:solidFill>
            <a:srgbClr val="1673E9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fr-FR" dirty="0" err="1"/>
              <a:t>Vitest</a:t>
            </a:r>
            <a:endParaRPr dirty="0"/>
          </a:p>
        </p:txBody>
      </p:sp>
      <p:sp>
        <p:nvSpPr>
          <p:cNvPr id="475" name="Demander"/>
          <p:cNvSpPr/>
          <p:nvPr/>
        </p:nvSpPr>
        <p:spPr>
          <a:xfrm>
            <a:off x="2532673" y="4073155"/>
            <a:ext cx="1451418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35"/>
                </a:moveTo>
                <a:lnTo>
                  <a:pt x="10842" y="0"/>
                </a:lnTo>
                <a:lnTo>
                  <a:pt x="21600" y="10529"/>
                </a:lnTo>
                <a:lnTo>
                  <a:pt x="21533" y="21306"/>
                </a:lnTo>
                <a:lnTo>
                  <a:pt x="68" y="21600"/>
                </a:lnTo>
                <a:lnTo>
                  <a:pt x="0" y="10935"/>
                </a:lnTo>
                <a:close/>
              </a:path>
            </a:pathLst>
          </a:custGeom>
          <a:solidFill>
            <a:srgbClr val="1673E8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fr-FR" dirty="0"/>
              <a:t>Exécution</a:t>
            </a:r>
            <a:endParaRPr dirty="0"/>
          </a:p>
        </p:txBody>
      </p:sp>
      <p:sp>
        <p:nvSpPr>
          <p:cNvPr id="476" name="Ligne"/>
          <p:cNvSpPr/>
          <p:nvPr/>
        </p:nvSpPr>
        <p:spPr>
          <a:xfrm>
            <a:off x="376235" y="3858202"/>
            <a:ext cx="11439530" cy="1"/>
          </a:xfrm>
          <a:prstGeom prst="line">
            <a:avLst/>
          </a:prstGeom>
          <a:ln w="25400">
            <a:solidFill>
              <a:srgbClr val="004D99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477" name="Cercle"/>
          <p:cNvSpPr/>
          <p:nvPr/>
        </p:nvSpPr>
        <p:spPr>
          <a:xfrm>
            <a:off x="1212345" y="3752329"/>
            <a:ext cx="211746" cy="211746"/>
          </a:xfrm>
          <a:prstGeom prst="ellipse">
            <a:avLst/>
          </a:prstGeom>
          <a:solidFill>
            <a:srgbClr val="61B9FF"/>
          </a:solidFill>
          <a:ln w="38100">
            <a:solidFill>
              <a:srgbClr val="004D99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78" name="Client…"/>
          <p:cNvSpPr/>
          <p:nvPr/>
        </p:nvSpPr>
        <p:spPr>
          <a:xfrm>
            <a:off x="421149" y="4085855"/>
            <a:ext cx="1923453" cy="1232538"/>
          </a:xfrm>
          <a:prstGeom prst="roundRect">
            <a:avLst>
              <a:gd name="adj" fmla="val 15456"/>
            </a:avLst>
          </a:prstGeom>
          <a:solidFill>
            <a:srgbClr val="E6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lang="en-GB" sz="1600" dirty="0" err="1">
                <a:sym typeface="Montserrat Black"/>
              </a:rPr>
              <a:t>Vitest</a:t>
            </a:r>
            <a:r>
              <a:rPr lang="en-GB" sz="1600" dirty="0">
                <a:sym typeface="Montserrat Black"/>
              </a:rPr>
              <a:t> </a:t>
            </a:r>
            <a:r>
              <a:rPr lang="en-GB" sz="1600" dirty="0" err="1">
                <a:sym typeface="Montserrat Black"/>
              </a:rPr>
              <a:t>est</a:t>
            </a:r>
            <a:r>
              <a:rPr lang="en-GB" sz="1600" dirty="0">
                <a:sym typeface="Montserrat Black"/>
              </a:rPr>
              <a:t> </a:t>
            </a:r>
            <a:r>
              <a:rPr lang="en-GB" sz="1600" dirty="0" err="1">
                <a:sym typeface="Montserrat Black"/>
              </a:rPr>
              <a:t>généralement</a:t>
            </a:r>
            <a:r>
              <a:rPr lang="en-GB" sz="1600" dirty="0">
                <a:sym typeface="Montserrat Black"/>
              </a:rPr>
              <a:t> **2-3x plus </a:t>
            </a:r>
            <a:r>
              <a:rPr lang="en-GB" sz="1600" dirty="0" err="1">
                <a:sym typeface="Montserrat Black"/>
              </a:rPr>
              <a:t>rapide</a:t>
            </a:r>
            <a:r>
              <a:rPr lang="en-GB" sz="1600" dirty="0">
                <a:sym typeface="Montserrat Black"/>
              </a:rPr>
              <a:t>** que Jest</a:t>
            </a:r>
            <a:endParaRPr dirty="0"/>
          </a:p>
        </p:txBody>
      </p:sp>
      <p:sp>
        <p:nvSpPr>
          <p:cNvPr id="479" name="Simuler"/>
          <p:cNvSpPr/>
          <p:nvPr/>
        </p:nvSpPr>
        <p:spPr>
          <a:xfrm>
            <a:off x="586996" y="3135248"/>
            <a:ext cx="1462444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" y="0"/>
                </a:moveTo>
                <a:lnTo>
                  <a:pt x="21569" y="181"/>
                </a:lnTo>
                <a:lnTo>
                  <a:pt x="21600" y="10989"/>
                </a:lnTo>
                <a:lnTo>
                  <a:pt x="10871" y="21600"/>
                </a:lnTo>
                <a:lnTo>
                  <a:pt x="0" y="10534"/>
                </a:lnTo>
                <a:lnTo>
                  <a:pt x="37" y="0"/>
                </a:lnTo>
                <a:close/>
              </a:path>
            </a:pathLst>
          </a:custGeom>
          <a:solidFill>
            <a:srgbClr val="1673E9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fr-FR" dirty="0"/>
              <a:t>Rapidité</a:t>
            </a:r>
            <a:endParaRPr dirty="0"/>
          </a:p>
        </p:txBody>
      </p:sp>
      <p:sp>
        <p:nvSpPr>
          <p:cNvPr id="480" name="Cercle"/>
          <p:cNvSpPr/>
          <p:nvPr/>
        </p:nvSpPr>
        <p:spPr>
          <a:xfrm>
            <a:off x="3152509" y="3752329"/>
            <a:ext cx="211746" cy="211746"/>
          </a:xfrm>
          <a:prstGeom prst="ellipse">
            <a:avLst/>
          </a:prstGeom>
          <a:solidFill>
            <a:srgbClr val="61B9FF"/>
          </a:solidFill>
          <a:ln w="38100">
            <a:solidFill>
              <a:srgbClr val="004D99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1" name="Cercle"/>
          <p:cNvSpPr/>
          <p:nvPr/>
        </p:nvSpPr>
        <p:spPr>
          <a:xfrm>
            <a:off x="5092673" y="3757075"/>
            <a:ext cx="211746" cy="211746"/>
          </a:xfrm>
          <a:prstGeom prst="ellipse">
            <a:avLst/>
          </a:prstGeom>
          <a:solidFill>
            <a:srgbClr val="61B9FF"/>
          </a:solidFill>
          <a:ln w="38100">
            <a:solidFill>
              <a:srgbClr val="004D99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2" name="Client…"/>
          <p:cNvSpPr/>
          <p:nvPr/>
        </p:nvSpPr>
        <p:spPr>
          <a:xfrm>
            <a:off x="4301476" y="4085855"/>
            <a:ext cx="1794139" cy="1457584"/>
          </a:xfrm>
          <a:prstGeom prst="roundRect">
            <a:avLst>
              <a:gd name="adj" fmla="val 13070"/>
            </a:avLst>
          </a:prstGeom>
          <a:solidFill>
            <a:srgbClr val="E6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lang="en-GB" sz="1600" dirty="0">
                <a:sym typeface="Montserrat Black"/>
              </a:rPr>
              <a:t>Mode watch </a:t>
            </a:r>
            <a:r>
              <a:rPr lang="en-GB" sz="1600" dirty="0" err="1">
                <a:sym typeface="Montserrat Black"/>
              </a:rPr>
              <a:t>optimisé</a:t>
            </a:r>
            <a:r>
              <a:rPr lang="en-GB" sz="1600" dirty="0">
                <a:sym typeface="Montserrat Black"/>
              </a:rPr>
              <a:t> dans </a:t>
            </a:r>
            <a:r>
              <a:rPr lang="en-GB" sz="1600" dirty="0" err="1">
                <a:sym typeface="Montserrat Black"/>
              </a:rPr>
              <a:t>Vitest</a:t>
            </a:r>
            <a:endParaRPr lang="en-GB" sz="1600" dirty="0">
              <a:sym typeface="Montserrat Black"/>
            </a:endParaRPr>
          </a:p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endParaRPr dirty="0"/>
          </a:p>
        </p:txBody>
      </p:sp>
      <p:sp>
        <p:nvSpPr>
          <p:cNvPr id="483" name="Gestionnaire…"/>
          <p:cNvSpPr/>
          <p:nvPr/>
        </p:nvSpPr>
        <p:spPr>
          <a:xfrm>
            <a:off x="6112325" y="2036629"/>
            <a:ext cx="1794140" cy="1593920"/>
          </a:xfrm>
          <a:prstGeom prst="roundRect">
            <a:avLst>
              <a:gd name="adj" fmla="val 11952"/>
            </a:avLst>
          </a:prstGeom>
          <a:solidFill>
            <a:srgbClr val="E6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lang="en-GB" sz="1600" dirty="0">
                <a:sym typeface="Montserrat Black"/>
              </a:rPr>
              <a:t>Jest </a:t>
            </a:r>
            <a:r>
              <a:rPr lang="en-GB" sz="1600" dirty="0" err="1">
                <a:sym typeface="Montserrat Black"/>
              </a:rPr>
              <a:t>consomme</a:t>
            </a:r>
            <a:r>
              <a:rPr lang="en-GB" sz="1600" dirty="0">
                <a:sym typeface="Montserrat Black"/>
              </a:rPr>
              <a:t> plus de </a:t>
            </a:r>
            <a:r>
              <a:rPr lang="en-GB" sz="1600" dirty="0" err="1">
                <a:sym typeface="Montserrat Black"/>
              </a:rPr>
              <a:t>mémoire</a:t>
            </a:r>
            <a:endParaRPr lang="en-GB" sz="1600" dirty="0">
              <a:sym typeface="Montserrat Black"/>
            </a:endParaRPr>
          </a:p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endParaRPr dirty="0"/>
          </a:p>
        </p:txBody>
      </p:sp>
      <p:sp>
        <p:nvSpPr>
          <p:cNvPr id="484" name="S’identifier"/>
          <p:cNvSpPr/>
          <p:nvPr/>
        </p:nvSpPr>
        <p:spPr>
          <a:xfrm>
            <a:off x="6283686" y="4073155"/>
            <a:ext cx="1451418" cy="469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35"/>
                </a:moveTo>
                <a:lnTo>
                  <a:pt x="10842" y="0"/>
                </a:lnTo>
                <a:lnTo>
                  <a:pt x="21600" y="10529"/>
                </a:lnTo>
                <a:lnTo>
                  <a:pt x="21533" y="21306"/>
                </a:lnTo>
                <a:lnTo>
                  <a:pt x="68" y="21600"/>
                </a:lnTo>
                <a:lnTo>
                  <a:pt x="0" y="10935"/>
                </a:lnTo>
                <a:close/>
              </a:path>
            </a:pathLst>
          </a:custGeom>
          <a:solidFill>
            <a:srgbClr val="1673E8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/>
          <a:lstStyle>
            <a:lvl1pPr algn="ctr">
              <a:defRPr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fr-FR" dirty="0" err="1"/>
              <a:t>Jest</a:t>
            </a:r>
            <a:endParaRPr dirty="0"/>
          </a:p>
        </p:txBody>
      </p:sp>
      <p:sp>
        <p:nvSpPr>
          <p:cNvPr id="485" name="Cercle"/>
          <p:cNvSpPr/>
          <p:nvPr/>
        </p:nvSpPr>
        <p:spPr>
          <a:xfrm>
            <a:off x="6903522" y="3752329"/>
            <a:ext cx="211746" cy="211746"/>
          </a:xfrm>
          <a:prstGeom prst="ellipse">
            <a:avLst/>
          </a:prstGeom>
          <a:solidFill>
            <a:srgbClr val="61B9FF"/>
          </a:solidFill>
          <a:ln w="38100">
            <a:solidFill>
              <a:srgbClr val="004D99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6" name="Gérer les demandes"/>
          <p:cNvSpPr/>
          <p:nvPr/>
        </p:nvSpPr>
        <p:spPr>
          <a:xfrm>
            <a:off x="8090980" y="3135248"/>
            <a:ext cx="1462444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7" y="0"/>
                </a:moveTo>
                <a:lnTo>
                  <a:pt x="21569" y="181"/>
                </a:lnTo>
                <a:lnTo>
                  <a:pt x="21600" y="10989"/>
                </a:lnTo>
                <a:lnTo>
                  <a:pt x="10871" y="21600"/>
                </a:lnTo>
                <a:lnTo>
                  <a:pt x="0" y="10534"/>
                </a:lnTo>
                <a:lnTo>
                  <a:pt x="37" y="0"/>
                </a:lnTo>
                <a:close/>
              </a:path>
            </a:pathLst>
          </a:custGeom>
          <a:solidFill>
            <a:srgbClr val="1673E9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>
            <a:lvl1pPr algn="ctr">
              <a:defRPr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fr-FR" dirty="0"/>
              <a:t>Démarrage</a:t>
            </a:r>
            <a:endParaRPr dirty="0"/>
          </a:p>
        </p:txBody>
      </p:sp>
      <p:sp>
        <p:nvSpPr>
          <p:cNvPr id="487" name="Cercle"/>
          <p:cNvSpPr/>
          <p:nvPr/>
        </p:nvSpPr>
        <p:spPr>
          <a:xfrm>
            <a:off x="8714371" y="3757075"/>
            <a:ext cx="211746" cy="211746"/>
          </a:xfrm>
          <a:prstGeom prst="ellipse">
            <a:avLst/>
          </a:prstGeom>
          <a:solidFill>
            <a:srgbClr val="61B9FF"/>
          </a:solidFill>
          <a:ln w="38100">
            <a:solidFill>
              <a:srgbClr val="004D99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88" name="Gestionnaire…"/>
          <p:cNvSpPr/>
          <p:nvPr/>
        </p:nvSpPr>
        <p:spPr>
          <a:xfrm>
            <a:off x="7923174" y="4085855"/>
            <a:ext cx="1794139" cy="1457584"/>
          </a:xfrm>
          <a:prstGeom prst="roundRect">
            <a:avLst>
              <a:gd name="adj" fmla="val 13070"/>
            </a:avLst>
          </a:prstGeom>
          <a:solidFill>
            <a:srgbClr val="E6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lang="en-GB" sz="1600" dirty="0">
                <a:sym typeface="Montserrat Black"/>
              </a:rPr>
              <a:t>Temps de </a:t>
            </a:r>
            <a:r>
              <a:rPr lang="en-GB" sz="1600" dirty="0" err="1">
                <a:sym typeface="Montserrat Black"/>
              </a:rPr>
              <a:t>démarrage</a:t>
            </a:r>
            <a:r>
              <a:rPr lang="en-GB" sz="1600" dirty="0">
                <a:sym typeface="Montserrat Black"/>
              </a:rPr>
              <a:t> </a:t>
            </a:r>
            <a:r>
              <a:rPr lang="en-GB" sz="1600" dirty="0" err="1">
                <a:sym typeface="Montserrat Black"/>
              </a:rPr>
              <a:t>significativement</a:t>
            </a:r>
            <a:r>
              <a:rPr lang="en-GB" sz="1600" dirty="0">
                <a:sym typeface="Montserrat Black"/>
              </a:rPr>
              <a:t> </a:t>
            </a:r>
            <a:r>
              <a:rPr lang="en-GB" sz="1600" dirty="0" err="1">
                <a:sym typeface="Montserrat Black"/>
              </a:rPr>
              <a:t>réduit</a:t>
            </a:r>
            <a:r>
              <a:rPr lang="en-GB" sz="1600" dirty="0">
                <a:sym typeface="Montserrat Black"/>
              </a:rPr>
              <a:t> avec </a:t>
            </a:r>
            <a:r>
              <a:rPr lang="en-GB" sz="1600" dirty="0" err="1">
                <a:sym typeface="Montserrat Black"/>
              </a:rPr>
              <a:t>Vitest</a:t>
            </a:r>
            <a:endParaRPr lang="en-GB" sz="1600" dirty="0">
              <a:sym typeface="Montserrat Black"/>
            </a:endParaRPr>
          </a:p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endParaRPr dirty="0"/>
          </a:p>
        </p:txBody>
      </p:sp>
      <p:sp>
        <p:nvSpPr>
          <p:cNvPr id="489" name="Gestionnaire…"/>
          <p:cNvSpPr/>
          <p:nvPr/>
        </p:nvSpPr>
        <p:spPr>
          <a:xfrm>
            <a:off x="9741494" y="2036629"/>
            <a:ext cx="1794139" cy="1593920"/>
          </a:xfrm>
          <a:prstGeom prst="roundRect">
            <a:avLst>
              <a:gd name="adj" fmla="val 11952"/>
            </a:avLst>
          </a:prstGeom>
          <a:solidFill>
            <a:srgbClr val="E6E6E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lang="en-GB" sz="1600" dirty="0">
                <a:sym typeface="Montserrat Black"/>
              </a:rPr>
              <a:t>Tests </a:t>
            </a:r>
            <a:r>
              <a:rPr lang="en-GB" sz="1600" dirty="0" err="1">
                <a:sym typeface="Montserrat Black"/>
              </a:rPr>
              <a:t>isolés</a:t>
            </a:r>
            <a:r>
              <a:rPr lang="en-GB" sz="1600" dirty="0">
                <a:sym typeface="Montserrat Black"/>
              </a:rPr>
              <a:t> pour </a:t>
            </a:r>
            <a:r>
              <a:rPr lang="en-GB" sz="1600" dirty="0" err="1">
                <a:sym typeface="Montserrat Black"/>
              </a:rPr>
              <a:t>éviter</a:t>
            </a:r>
            <a:r>
              <a:rPr lang="en-GB" sz="1600" dirty="0">
                <a:sym typeface="Montserrat Black"/>
              </a:rPr>
              <a:t> les contaminations</a:t>
            </a:r>
          </a:p>
          <a:p>
            <a:pPr marL="25400" marR="25400" indent="-25400" algn="ctr">
              <a:spcBef>
                <a:spcPts val="1000"/>
              </a:spcBef>
              <a:defRPr sz="1600">
                <a:latin typeface="Montserrat Black"/>
                <a:ea typeface="Montserrat Black"/>
                <a:cs typeface="Montserrat Black"/>
                <a:sym typeface="Montserrat Black"/>
              </a:defRPr>
            </a:pPr>
            <a:endParaRPr dirty="0"/>
          </a:p>
        </p:txBody>
      </p:sp>
      <p:sp>
        <p:nvSpPr>
          <p:cNvPr id="490" name="Gérer les contenus"/>
          <p:cNvSpPr/>
          <p:nvPr/>
        </p:nvSpPr>
        <p:spPr>
          <a:xfrm>
            <a:off x="9912854" y="4073155"/>
            <a:ext cx="1464118" cy="5070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935"/>
                </a:moveTo>
                <a:lnTo>
                  <a:pt x="10842" y="0"/>
                </a:lnTo>
                <a:lnTo>
                  <a:pt x="21600" y="10529"/>
                </a:lnTo>
                <a:lnTo>
                  <a:pt x="21533" y="21306"/>
                </a:lnTo>
                <a:lnTo>
                  <a:pt x="68" y="21600"/>
                </a:lnTo>
                <a:lnTo>
                  <a:pt x="0" y="10935"/>
                </a:lnTo>
                <a:close/>
              </a:path>
            </a:pathLst>
          </a:custGeom>
          <a:solidFill>
            <a:srgbClr val="1673E8"/>
          </a:solidFill>
          <a:ln w="12700">
            <a:miter lim="400000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</a:lstStyle>
          <a:p>
            <a:r>
              <a:rPr lang="fr-FR" dirty="0" err="1"/>
              <a:t>Isollation</a:t>
            </a:r>
            <a:endParaRPr dirty="0"/>
          </a:p>
        </p:txBody>
      </p:sp>
      <p:sp>
        <p:nvSpPr>
          <p:cNvPr id="491" name="Cercle"/>
          <p:cNvSpPr/>
          <p:nvPr/>
        </p:nvSpPr>
        <p:spPr>
          <a:xfrm>
            <a:off x="10532690" y="3752329"/>
            <a:ext cx="211746" cy="211746"/>
          </a:xfrm>
          <a:prstGeom prst="ellipse">
            <a:avLst/>
          </a:prstGeom>
          <a:solidFill>
            <a:srgbClr val="61B9FF"/>
          </a:solidFill>
          <a:ln w="38100">
            <a:solidFill>
              <a:srgbClr val="004D99"/>
            </a:solidFill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49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6056343" y="6403696"/>
            <a:ext cx="238341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push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4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3" presetClass="entr" presetSubtype="10" fill="hold" grpId="5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6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grpId="7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8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grpId="10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11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1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13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14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15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grpId="16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17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18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16" fill="hold" grpId="19" nodeType="with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3" presetClass="entr" presetSubtype="10" fill="hold" grpId="2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1" animBg="1" advAuto="0"/>
      <p:bldP spid="473" grpId="8" animBg="1" advAuto="0"/>
      <p:bldP spid="474" grpId="10" animBg="1" advAuto="0"/>
      <p:bldP spid="475" grpId="7" animBg="1" advAuto="0"/>
      <p:bldP spid="476" grpId="2" animBg="1" advAuto="0"/>
      <p:bldP spid="477" grpId="3" animBg="1" advAuto="0"/>
      <p:bldP spid="478" grpId="5" animBg="1" advAuto="0"/>
      <p:bldP spid="479" grpId="4" animBg="1" advAuto="0"/>
      <p:bldP spid="480" grpId="6" animBg="1" advAuto="0"/>
      <p:bldP spid="481" grpId="9" animBg="1" advAuto="0"/>
      <p:bldP spid="482" grpId="11" animBg="1" advAuto="0"/>
      <p:bldP spid="483" grpId="14" animBg="1" advAuto="0"/>
      <p:bldP spid="484" grpId="13" animBg="1" advAuto="0"/>
      <p:bldP spid="485" grpId="12" animBg="1" advAuto="0"/>
      <p:bldP spid="486" grpId="16" animBg="1" advAuto="0"/>
      <p:bldP spid="487" grpId="15" animBg="1" advAuto="0"/>
      <p:bldP spid="488" grpId="17" animBg="1" advAuto="0"/>
      <p:bldP spid="489" grpId="20" animBg="1" advAuto="0"/>
      <p:bldP spid="490" grpId="19" animBg="1" advAuto="0"/>
      <p:bldP spid="491" grpId="18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Box 1"/>
          <p:cNvSpPr txBox="1"/>
          <p:nvPr/>
        </p:nvSpPr>
        <p:spPr>
          <a:xfrm>
            <a:off x="250938" y="1019871"/>
            <a:ext cx="5879049" cy="4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25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r>
              <a:rPr lang="fr-FR" dirty="0"/>
              <a:t>Compatibilité avec REACT</a:t>
            </a:r>
            <a:endParaRPr dirty="0"/>
          </a:p>
        </p:txBody>
      </p:sp>
      <p:grpSp>
        <p:nvGrpSpPr>
          <p:cNvPr id="499" name="Groupe 10"/>
          <p:cNvGrpSpPr/>
          <p:nvPr/>
        </p:nvGrpSpPr>
        <p:grpSpPr>
          <a:xfrm>
            <a:off x="0" y="-2"/>
            <a:ext cx="4685109" cy="768630"/>
            <a:chOff x="0" y="-1"/>
            <a:chExt cx="4685108" cy="768628"/>
          </a:xfrm>
        </p:grpSpPr>
        <p:sp>
          <p:nvSpPr>
            <p:cNvPr id="497" name="Pentagone 17"/>
            <p:cNvSpPr/>
            <p:nvPr/>
          </p:nvSpPr>
          <p:spPr>
            <a:xfrm>
              <a:off x="0" y="-1"/>
              <a:ext cx="4685108" cy="768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9828" y="0"/>
                  </a:lnTo>
                  <a:lnTo>
                    <a:pt x="21600" y="10800"/>
                  </a:lnTo>
                  <a:lnTo>
                    <a:pt x="19828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Pentagone 4"/>
            <p:cNvSpPr txBox="1"/>
            <p:nvPr/>
          </p:nvSpPr>
          <p:spPr>
            <a:xfrm>
              <a:off x="96012" y="199647"/>
              <a:ext cx="4396940" cy="369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003" tIns="32003" rIns="32003" bIns="32003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200"/>
              </a:lvl1pPr>
            </a:lstStyle>
            <a:p>
              <a:r>
                <a:rPr lang="fr-FR" dirty="0"/>
                <a:t>Comparaison</a:t>
              </a:r>
              <a:endParaRPr dirty="0"/>
            </a:p>
          </p:txBody>
        </p:sp>
      </p:grpSp>
      <p:grpSp>
        <p:nvGrpSpPr>
          <p:cNvPr id="502" name="Groupe 11"/>
          <p:cNvGrpSpPr/>
          <p:nvPr/>
        </p:nvGrpSpPr>
        <p:grpSpPr>
          <a:xfrm>
            <a:off x="3832959" y="0"/>
            <a:ext cx="4685110" cy="768628"/>
            <a:chOff x="0" y="0"/>
            <a:chExt cx="4685108" cy="768627"/>
          </a:xfrm>
        </p:grpSpPr>
        <p:sp>
          <p:nvSpPr>
            <p:cNvPr id="500" name="Chevron 15"/>
            <p:cNvSpPr/>
            <p:nvPr/>
          </p:nvSpPr>
          <p:spPr>
            <a:xfrm>
              <a:off x="0" y="0"/>
              <a:ext cx="4685108" cy="768627"/>
            </a:xfrm>
            <a:prstGeom prst="chevron">
              <a:avLst>
                <a:gd name="adj" fmla="val 500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01" name="Chevron 6"/>
            <p:cNvSpPr txBox="1"/>
            <p:nvPr/>
          </p:nvSpPr>
          <p:spPr>
            <a:xfrm>
              <a:off x="448320" y="199648"/>
              <a:ext cx="38524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003" tIns="32003" rIns="32003" bIns="32003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200"/>
              </a:lvl1pPr>
            </a:lstStyle>
            <a:p>
              <a:r>
                <a:rPr lang="en-GB" dirty="0" err="1"/>
                <a:t>Framworks</a:t>
              </a:r>
              <a:endParaRPr lang="en-GB" dirty="0"/>
            </a:p>
          </p:txBody>
        </p:sp>
      </p:grpSp>
      <p:grpSp>
        <p:nvGrpSpPr>
          <p:cNvPr id="505" name="Groupe 12"/>
          <p:cNvGrpSpPr/>
          <p:nvPr/>
        </p:nvGrpSpPr>
        <p:grpSpPr>
          <a:xfrm>
            <a:off x="7501532" y="0"/>
            <a:ext cx="4685109" cy="768628"/>
            <a:chOff x="0" y="0"/>
            <a:chExt cx="4685108" cy="768627"/>
          </a:xfrm>
        </p:grpSpPr>
        <p:sp>
          <p:nvSpPr>
            <p:cNvPr id="503" name="Chevron 13"/>
            <p:cNvSpPr/>
            <p:nvPr/>
          </p:nvSpPr>
          <p:spPr>
            <a:xfrm>
              <a:off x="0" y="0"/>
              <a:ext cx="4685108" cy="768627"/>
            </a:xfrm>
            <a:prstGeom prst="chevron">
              <a:avLst>
                <a:gd name="adj" fmla="val 50000"/>
              </a:avLst>
            </a:prstGeom>
            <a:solidFill>
              <a:srgbClr val="E9041E"/>
            </a:solidFill>
            <a:ln w="12700" cap="flat">
              <a:noFill/>
              <a:miter lim="400000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504" name="Chevron 8"/>
            <p:cNvSpPr txBox="1"/>
            <p:nvPr/>
          </p:nvSpPr>
          <p:spPr>
            <a:xfrm>
              <a:off x="448320" y="185799"/>
              <a:ext cx="3852474" cy="397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2003" tIns="32003" rIns="32003" bIns="32003" numCol="1" anchor="ctr">
              <a:spAutoFit/>
            </a:bodyPr>
            <a:lstStyle>
              <a:lvl1pPr algn="ctr" defTabSz="1066800">
                <a:lnSpc>
                  <a:spcPct val="90000"/>
                </a:lnSpc>
                <a:spcBef>
                  <a:spcPts val="1000"/>
                </a:spcBef>
                <a:defRPr sz="2400" b="1">
                  <a:solidFill>
                    <a:srgbClr val="FFFFFF"/>
                  </a:solidFill>
                </a:defRPr>
              </a:lvl1pPr>
            </a:lstStyle>
            <a:p>
              <a:r>
                <a:rPr lang="en-GB" dirty="0" err="1"/>
                <a:t>Compatibilité</a:t>
              </a:r>
              <a:endParaRPr lang="en-GB" dirty="0"/>
            </a:p>
          </p:txBody>
        </p:sp>
      </p:grpSp>
      <p:sp>
        <p:nvSpPr>
          <p:cNvPr id="522" name="Numéro de diapositive"/>
          <p:cNvSpPr txBox="1">
            <a:spLocks noGrp="1"/>
          </p:cNvSpPr>
          <p:nvPr>
            <p:ph type="sldNum" sz="quarter" idx="2"/>
          </p:nvPr>
        </p:nvSpPr>
        <p:spPr>
          <a:xfrm>
            <a:off x="5879925" y="6354711"/>
            <a:ext cx="238340" cy="383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>
              <a:defRPr sz="1900"/>
            </a:lvl1pPr>
          </a:lstStyle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6AE80-C985-564F-8D54-1EEFF0385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7" y="1798655"/>
            <a:ext cx="11690810" cy="4556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:p14="http://schemas.microsoft.com/office/powerpoint/2010/main" xmlns:a14="http://schemas.microsoft.com/office/drawing/2010/main" xmlns:m="http://schemas.openxmlformats.org/officeDocument/2006/math" xmlns="" Requires="p14">
      <p:transition spd="med" advClick="1" p14:dur="1000">
        <p:wipe dir="l"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" grpId="1" animBg="1" advAuto="0"/>
    </p:bldLst>
  </p:timing>
</p:sld>
</file>

<file path=ppt/theme/theme1.xml><?xml version="1.0" encoding="utf-8"?>
<a:theme xmlns:a="http://schemas.openxmlformats.org/drawingml/2006/main" name="SG Group Identity">
  <a:themeElements>
    <a:clrScheme name="SG Group Identity">
      <a:dk1>
        <a:srgbClr val="010101"/>
      </a:dk1>
      <a:lt1>
        <a:srgbClr val="FFFFFF"/>
      </a:lt1>
      <a:dk2>
        <a:srgbClr val="A7A7A7"/>
      </a:dk2>
      <a:lt2>
        <a:srgbClr val="535353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0000FF"/>
      </a:hlink>
      <a:folHlink>
        <a:srgbClr val="FF00FF"/>
      </a:folHlink>
    </a:clrScheme>
    <a:fontScheme name="SG Group Ident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G Group Ident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10101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10101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G Group Identity">
  <a:themeElements>
    <a:clrScheme name="SG Group Identity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0F15"/>
      </a:accent1>
      <a:accent2>
        <a:srgbClr val="581D39"/>
      </a:accent2>
      <a:accent3>
        <a:srgbClr val="303A3C"/>
      </a:accent3>
      <a:accent4>
        <a:srgbClr val="292D3F"/>
      </a:accent4>
      <a:accent5>
        <a:srgbClr val="4D385E"/>
      </a:accent5>
      <a:accent6>
        <a:srgbClr val="EB2D90"/>
      </a:accent6>
      <a:hlink>
        <a:srgbClr val="0000FF"/>
      </a:hlink>
      <a:folHlink>
        <a:srgbClr val="FF00FF"/>
      </a:folHlink>
    </a:clrScheme>
    <a:fontScheme name="SG Group Identity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G Group Ident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10101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36000" tIns="36000" rIns="36000" bIns="3600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10101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275</Words>
  <Application>Microsoft Macintosh PowerPoint</Application>
  <PresentationFormat>Widescreen</PresentationFormat>
  <Paragraphs>101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2" baseType="lpstr">
      <vt:lpstr>Agency FB</vt:lpstr>
      <vt:lpstr>Arial</vt:lpstr>
      <vt:lpstr>Bernard MT Condensed</vt:lpstr>
      <vt:lpstr>Calibri</vt:lpstr>
      <vt:lpstr>Calibri Light</vt:lpstr>
      <vt:lpstr>Corbel</vt:lpstr>
      <vt:lpstr>Helvetica Neue</vt:lpstr>
      <vt:lpstr>Helvetica Neue Medium</vt:lpstr>
      <vt:lpstr>HelveticaNeueLT Com 35 Th</vt:lpstr>
      <vt:lpstr>Montserrat Black</vt:lpstr>
      <vt:lpstr>Montserrat Bold</vt:lpstr>
      <vt:lpstr>Montserrat ExtraBold</vt:lpstr>
      <vt:lpstr>Montserrat Medium</vt:lpstr>
      <vt:lpstr>Quicksand Medium</vt:lpstr>
      <vt:lpstr>Source Sans Pro</vt:lpstr>
      <vt:lpstr>Source Sans Pro SemiBold</vt:lpstr>
      <vt:lpstr>Times New Roman</vt:lpstr>
      <vt:lpstr>SG Group Identity</vt:lpstr>
      <vt:lpstr>Jest Vs Vitest Comparaison techniques pour les tests Front</vt:lpstr>
      <vt:lpstr>PowerPoint Presentation</vt:lpstr>
      <vt:lpstr>PowerPoint Presentation</vt:lpstr>
      <vt:lpstr>Contexte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Digitalisation du parcours de demande de crédit à la consommation (Web et Mobile)</dc:title>
  <cp:lastModifiedBy>Ousmane Mbacke</cp:lastModifiedBy>
  <cp:revision>20</cp:revision>
  <dcterms:modified xsi:type="dcterms:W3CDTF">2025-06-06T08:43:03Z</dcterms:modified>
</cp:coreProperties>
</file>