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F38BF-2863-446D-9E7A-7E5C9ED8F299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03A930-18BC-4B7B-9030-067D7FB70A2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F38BF-2863-446D-9E7A-7E5C9ED8F299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A930-18BC-4B7B-9030-067D7FB70A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F38BF-2863-446D-9E7A-7E5C9ED8F299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A930-18BC-4B7B-9030-067D7FB70A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4EF38BF-2863-446D-9E7A-7E5C9ED8F299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9803A930-18BC-4B7B-9030-067D7FB70A21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F38BF-2863-446D-9E7A-7E5C9ED8F299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A930-18BC-4B7B-9030-067D7FB70A21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F38BF-2863-446D-9E7A-7E5C9ED8F299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A930-18BC-4B7B-9030-067D7FB70A21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A930-18BC-4B7B-9030-067D7FB70A2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F38BF-2863-446D-9E7A-7E5C9ED8F299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F38BF-2863-446D-9E7A-7E5C9ED8F299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A930-18BC-4B7B-9030-067D7FB70A21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F38BF-2863-446D-9E7A-7E5C9ED8F299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A930-18BC-4B7B-9030-067D7FB70A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4EF38BF-2863-446D-9E7A-7E5C9ED8F299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803A930-18BC-4B7B-9030-067D7FB70A2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F38BF-2863-446D-9E7A-7E5C9ED8F299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03A930-18BC-4B7B-9030-067D7FB70A2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24EF38BF-2863-446D-9E7A-7E5C9ED8F299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9803A930-18BC-4B7B-9030-067D7FB70A2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2000px-Eluveitie.sv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"/>
            <a:ext cx="9144000" cy="1197864"/>
          </a:xfrm>
          <a:prstGeom prst="rect">
            <a:avLst/>
          </a:prstGeom>
        </p:spPr>
      </p:pic>
      <p:pic>
        <p:nvPicPr>
          <p:cNvPr id="7" name="Picture 6" descr="csm_eluveitie-tour-tickets-2019-1_3f6841d286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24000"/>
            <a:ext cx="9144000" cy="4713402"/>
          </a:xfrm>
          <a:prstGeom prst="rect">
            <a:avLst/>
          </a:prstGeom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Font typeface="Arial Black" pitchFamily="34" charset="0"/>
              <a:buChar char="♫"/>
            </a:pPr>
            <a:r>
              <a:rPr lang="hu-HU" sz="2000" b="1" dirty="0" smtClean="0">
                <a:solidFill>
                  <a:schemeClr val="bg1"/>
                </a:solidFill>
                <a:latin typeface="Candara Light" pitchFamily="34" charset="0"/>
              </a:rPr>
              <a:t>Az Eluveitie név </a:t>
            </a:r>
            <a:r>
              <a:rPr lang="hu-HU" sz="2000" b="1" dirty="0" smtClean="0">
                <a:solidFill>
                  <a:schemeClr val="bg1"/>
                </a:solidFill>
                <a:latin typeface="Candara Light" pitchFamily="34" charset="0"/>
              </a:rPr>
              <a:t>jelentése:</a:t>
            </a:r>
            <a:r>
              <a:rPr lang="hu-HU" sz="2000" b="1" dirty="0" smtClean="0">
                <a:solidFill>
                  <a:schemeClr val="bg1"/>
                </a:solidFill>
                <a:latin typeface="Candara Light" pitchFamily="34" charset="0"/>
              </a:rPr>
              <a:t> </a:t>
            </a:r>
            <a:r>
              <a:rPr lang="hu-HU" sz="2000" b="1" dirty="0" smtClean="0">
                <a:solidFill>
                  <a:schemeClr val="bg1"/>
                </a:solidFill>
                <a:latin typeface="Candara Light" pitchFamily="34" charset="0"/>
              </a:rPr>
              <a:t>gall</a:t>
            </a:r>
            <a:r>
              <a:rPr lang="hu-HU" sz="2000" b="1" dirty="0" smtClean="0">
                <a:solidFill>
                  <a:schemeClr val="bg1"/>
                </a:solidFill>
                <a:latin typeface="Candara Light" pitchFamily="34" charset="0"/>
              </a:rPr>
              <a:t> kifejezés, jelentése "Én, a helvéciai". </a:t>
            </a:r>
            <a:endParaRPr lang="hu-HU" sz="2000" b="1" dirty="0" smtClean="0">
              <a:solidFill>
                <a:schemeClr val="bg1"/>
              </a:solidFill>
              <a:latin typeface="Candara Light" pitchFamily="34" charset="0"/>
            </a:endParaRPr>
          </a:p>
          <a:p>
            <a:pPr>
              <a:buClr>
                <a:schemeClr val="bg1"/>
              </a:buClr>
              <a:buFont typeface="Arial Black" pitchFamily="34" charset="0"/>
              <a:buChar char="♫"/>
            </a:pPr>
            <a:r>
              <a:rPr lang="en-US" sz="2000" dirty="0" smtClean="0"/>
              <a:t> </a:t>
            </a:r>
            <a:r>
              <a:rPr lang="hu-HU" sz="2000" b="1" dirty="0" smtClean="0">
                <a:solidFill>
                  <a:schemeClr val="bg1"/>
                </a:solidFill>
                <a:latin typeface="Candara Light" pitchFamily="34" charset="0"/>
              </a:rPr>
              <a:t>A </a:t>
            </a:r>
            <a:r>
              <a:rPr lang="en-US" sz="2000" b="1" dirty="0" smtClean="0">
                <a:solidFill>
                  <a:schemeClr val="bg1"/>
                </a:solidFill>
                <a:latin typeface="Candara Light" pitchFamily="34" charset="0"/>
              </a:rPr>
              <a:t>z</a:t>
            </a:r>
            <a:r>
              <a:rPr lang="hu-HU" sz="2000" b="1" dirty="0" smtClean="0">
                <a:solidFill>
                  <a:schemeClr val="bg1"/>
                </a:solidFill>
                <a:latin typeface="Candara Light" pitchFamily="34" charset="0"/>
              </a:rPr>
              <a:t>enekar</a:t>
            </a:r>
            <a:r>
              <a:rPr lang="en-US" sz="2000" b="1" dirty="0" smtClean="0">
                <a:solidFill>
                  <a:schemeClr val="bg1"/>
                </a:solidFill>
                <a:latin typeface="Candara Light" pitchFamily="34" charset="0"/>
              </a:rPr>
              <a:t> </a:t>
            </a:r>
            <a:r>
              <a:rPr lang="hu-HU" sz="2000" b="1" dirty="0" smtClean="0">
                <a:solidFill>
                  <a:schemeClr val="bg1"/>
                </a:solidFill>
                <a:latin typeface="Candara Light" pitchFamily="34" charset="0"/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  <a:latin typeface="Candara Light" pitchFamily="34" charset="0"/>
              </a:rPr>
              <a:t>2003 </a:t>
            </a:r>
            <a:r>
              <a:rPr lang="hu-HU" sz="2000" b="1" dirty="0" smtClean="0">
                <a:solidFill>
                  <a:schemeClr val="bg1"/>
                </a:solidFill>
                <a:latin typeface="Candara Light" pitchFamily="34" charset="0"/>
              </a:rPr>
              <a:t>elején kezdte </a:t>
            </a:r>
            <a:r>
              <a:rPr lang="en-US" sz="2000" b="1" dirty="0" smtClean="0">
                <a:solidFill>
                  <a:schemeClr val="bg1"/>
                </a:solidFill>
                <a:latin typeface="Candara Light" pitchFamily="34" charset="0"/>
              </a:rPr>
              <a:t>meg</a:t>
            </a:r>
            <a:r>
              <a:rPr lang="hu-HU" sz="2000" b="1" dirty="0" smtClean="0">
                <a:solidFill>
                  <a:schemeClr val="bg1"/>
                </a:solidFill>
                <a:latin typeface="Candara Light" pitchFamily="34" charset="0"/>
              </a:rPr>
              <a:t> pályafutását </a:t>
            </a:r>
            <a:r>
              <a:rPr lang="hu-HU" sz="2000" b="1" i="1" dirty="0" smtClean="0">
                <a:solidFill>
                  <a:schemeClr val="bg1"/>
                </a:solidFill>
                <a:latin typeface="Candara Light" pitchFamily="34" charset="0"/>
              </a:rPr>
              <a:t>Chriegel Ganzman </a:t>
            </a:r>
            <a:r>
              <a:rPr lang="hu-HU" sz="2000" b="1" dirty="0" smtClean="0">
                <a:solidFill>
                  <a:schemeClr val="bg1"/>
                </a:solidFill>
                <a:latin typeface="Candara Light" pitchFamily="34" charset="0"/>
              </a:rPr>
              <a:t>szervezésében.</a:t>
            </a:r>
          </a:p>
          <a:p>
            <a:pPr>
              <a:buClr>
                <a:schemeClr val="bg1"/>
              </a:buClr>
              <a:buFont typeface="Arial Black" pitchFamily="34" charset="0"/>
              <a:buChar char="♫"/>
            </a:pPr>
            <a:r>
              <a:rPr lang="hu-HU" sz="2000" b="1" dirty="0" smtClean="0">
                <a:solidFill>
                  <a:schemeClr val="bg1"/>
                </a:solidFill>
                <a:latin typeface="Candara Light" pitchFamily="34" charset="0"/>
              </a:rPr>
              <a:t>Zenéjük a </a:t>
            </a:r>
            <a:r>
              <a:rPr lang="hu-HU" sz="2000" b="1" dirty="0" smtClean="0">
                <a:solidFill>
                  <a:schemeClr val="bg1"/>
                </a:solidFill>
                <a:latin typeface="Candara Light" pitchFamily="34" charset="0"/>
              </a:rPr>
              <a:t>götenborgi</a:t>
            </a:r>
            <a:r>
              <a:rPr lang="hu-HU" sz="2000" b="1" dirty="0" smtClean="0">
                <a:solidFill>
                  <a:schemeClr val="bg1"/>
                </a:solidFill>
                <a:latin typeface="Candara Light" pitchFamily="34" charset="0"/>
              </a:rPr>
              <a:t> melodic death metal és a kelta népzene ötvözete. Ennek köszönhetően kerülnek elő sorra a dalokban tradicionális zeneszerszámok, mint például a tekerőlant, mandola, </a:t>
            </a:r>
            <a:r>
              <a:rPr lang="hu-HU" sz="2000" b="1" dirty="0" smtClean="0">
                <a:solidFill>
                  <a:schemeClr val="bg1"/>
                </a:solidFill>
                <a:latin typeface="Candara Light" pitchFamily="34" charset="0"/>
              </a:rPr>
              <a:t>jellegzetes </a:t>
            </a:r>
            <a:r>
              <a:rPr lang="hu-HU" sz="2000" b="1" dirty="0" smtClean="0">
                <a:solidFill>
                  <a:schemeClr val="bg1"/>
                </a:solidFill>
                <a:latin typeface="Candara Light" pitchFamily="34" charset="0"/>
              </a:rPr>
              <a:t>ír </a:t>
            </a:r>
            <a:r>
              <a:rPr lang="hu-HU" sz="2000" b="1" dirty="0" smtClean="0">
                <a:solidFill>
                  <a:schemeClr val="bg1"/>
                </a:solidFill>
                <a:latin typeface="Candara Light" pitchFamily="34" charset="0"/>
              </a:rPr>
              <a:t>duda vagy </a:t>
            </a:r>
            <a:r>
              <a:rPr lang="hu-HU" sz="2000" b="1" dirty="0" smtClean="0">
                <a:solidFill>
                  <a:schemeClr val="bg1"/>
                </a:solidFill>
                <a:latin typeface="Candara Light" pitchFamily="34" charset="0"/>
              </a:rPr>
              <a:t>éppen </a:t>
            </a:r>
            <a:r>
              <a:rPr lang="hu-HU" sz="2000" b="1" dirty="0" smtClean="0">
                <a:solidFill>
                  <a:schemeClr val="bg1"/>
                </a:solidFill>
                <a:latin typeface="Candara Light" pitchFamily="34" charset="0"/>
              </a:rPr>
              <a:t>a </a:t>
            </a:r>
            <a:r>
              <a:rPr lang="hu-HU" sz="2000" b="1" dirty="0" smtClean="0">
                <a:solidFill>
                  <a:schemeClr val="bg1"/>
                </a:solidFill>
                <a:latin typeface="Candara Light" pitchFamily="34" charset="0"/>
              </a:rPr>
              <a:t>skót </a:t>
            </a:r>
            <a:r>
              <a:rPr lang="hu-HU" sz="2000" b="1" dirty="0" smtClean="0">
                <a:solidFill>
                  <a:schemeClr val="bg1"/>
                </a:solidFill>
                <a:latin typeface="Candara Light" pitchFamily="34" charset="0"/>
              </a:rPr>
              <a:t>duda.</a:t>
            </a:r>
          </a:p>
          <a:p>
            <a:pPr>
              <a:buClr>
                <a:schemeClr val="bg1"/>
              </a:buClr>
              <a:buFont typeface="Arial Black" pitchFamily="34" charset="0"/>
              <a:buChar char="♫"/>
            </a:pPr>
            <a:r>
              <a:rPr lang="hu-HU" sz="2000" b="1" dirty="0" smtClean="0">
                <a:solidFill>
                  <a:schemeClr val="bg1"/>
                </a:solidFill>
                <a:latin typeface="Candara Light" pitchFamily="34" charset="0"/>
              </a:rPr>
              <a:t>A fő dalszerző Chrigel, akinek szövegeiben túlnyomórészt a kelta témák dominálnak, valamint még előszeretettel ír a természetről és a sajátos emberi érzelmekről is.  </a:t>
            </a:r>
            <a:endParaRPr lang="hu-HU" sz="2000" b="1" dirty="0" smtClean="0">
              <a:solidFill>
                <a:schemeClr val="bg1"/>
              </a:solidFill>
              <a:latin typeface="Candara Light" pitchFamily="34" charset="0"/>
            </a:endParaRPr>
          </a:p>
          <a:p>
            <a:pPr>
              <a:buClr>
                <a:schemeClr val="bg1"/>
              </a:buClr>
              <a:buFont typeface="Arial Black" pitchFamily="34" charset="0"/>
              <a:buChar char="♫"/>
            </a:pPr>
            <a:endParaRPr lang="en-US" sz="2000" b="1" dirty="0">
              <a:solidFill>
                <a:schemeClr val="bg1"/>
              </a:solidFill>
              <a:latin typeface="Candara Light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0" y="457200"/>
            <a:ext cx="293939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hu-HU" sz="32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Az együttesről</a:t>
            </a:r>
            <a:endParaRPr lang="en-US" sz="3200" b="1" cap="none" spc="0" dirty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  <a:buFont typeface="Arial Black" pitchFamily="34" charset="0"/>
              <a:buChar char="♫"/>
            </a:pPr>
            <a:r>
              <a:rPr lang="hu-HU" dirty="0" smtClean="0">
                <a:solidFill>
                  <a:schemeClr val="bg1"/>
                </a:solidFill>
              </a:rPr>
              <a:t> </a:t>
            </a:r>
            <a:r>
              <a:rPr lang="hu-HU" dirty="0" smtClean="0">
                <a:solidFill>
                  <a:schemeClr val="bg1"/>
                </a:solidFill>
              </a:rPr>
              <a:t>Fabienne Erni (ének, hárfa)</a:t>
            </a:r>
          </a:p>
          <a:p>
            <a:pPr>
              <a:buClrTx/>
              <a:buFont typeface="Arial Black" pitchFamily="34" charset="0"/>
              <a:buChar char="♫"/>
            </a:pPr>
            <a:r>
              <a:rPr lang="hu-HU" dirty="0" smtClean="0">
                <a:solidFill>
                  <a:schemeClr val="bg1"/>
                </a:solidFill>
              </a:rPr>
              <a:t> </a:t>
            </a:r>
            <a:r>
              <a:rPr lang="hu-HU" dirty="0" smtClean="0">
                <a:solidFill>
                  <a:schemeClr val="bg1"/>
                </a:solidFill>
              </a:rPr>
              <a:t>Michalina Malisz (tekerőlant- hurdy gurdy)</a:t>
            </a:r>
          </a:p>
          <a:p>
            <a:pPr>
              <a:buClrTx/>
              <a:buFont typeface="Arial Black" pitchFamily="34" charset="0"/>
              <a:buChar char="♫"/>
            </a:pPr>
            <a:r>
              <a:rPr lang="hu-HU" dirty="0" smtClean="0">
                <a:solidFill>
                  <a:schemeClr val="bg1"/>
                </a:solidFill>
              </a:rPr>
              <a:t> </a:t>
            </a:r>
            <a:r>
              <a:rPr lang="hu-HU" dirty="0" smtClean="0">
                <a:solidFill>
                  <a:schemeClr val="bg1"/>
                </a:solidFill>
              </a:rPr>
              <a:t>Nicole Aspenger (hegedű)</a:t>
            </a:r>
          </a:p>
          <a:p>
            <a:pPr>
              <a:buClrTx/>
              <a:buFont typeface="Arial Black" pitchFamily="34" charset="0"/>
              <a:buChar char="♫"/>
            </a:pPr>
            <a:r>
              <a:rPr lang="hu-HU" dirty="0" smtClean="0">
                <a:solidFill>
                  <a:schemeClr val="bg1"/>
                </a:solidFill>
              </a:rPr>
              <a:t> </a:t>
            </a:r>
            <a:r>
              <a:rPr lang="hu-HU" dirty="0" smtClean="0">
                <a:solidFill>
                  <a:schemeClr val="bg1"/>
                </a:solidFill>
              </a:rPr>
              <a:t>Chriegel Ganzman (ének, mandola, furulya, sip)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533400"/>
            <a:ext cx="297491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hu-HU" sz="4000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Tagok (2019)</a:t>
            </a:r>
            <a:endParaRPr lang="en-US" sz="4000" cap="none" spc="0" dirty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32</TotalTime>
  <Words>45</Words>
  <Application>Microsoft Office PowerPoint</Application>
  <PresentationFormat>On-screen Show (4:3)</PresentationFormat>
  <Paragraphs>10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Paper</vt:lpstr>
      <vt:lpstr>Slide 1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elev</dc:creator>
  <cp:lastModifiedBy>elev</cp:lastModifiedBy>
  <cp:revision>5</cp:revision>
  <dcterms:created xsi:type="dcterms:W3CDTF">2019-10-09T07:15:32Z</dcterms:created>
  <dcterms:modified xsi:type="dcterms:W3CDTF">2019-10-09T07:47:38Z</dcterms:modified>
</cp:coreProperties>
</file>