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89" r:id="rId4"/>
    <p:sldId id="290" r:id="rId5"/>
    <p:sldId id="291" r:id="rId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43" autoAdjust="0"/>
  </p:normalViewPr>
  <p:slideViewPr>
    <p:cSldViewPr>
      <p:cViewPr>
        <p:scale>
          <a:sx n="80" d="100"/>
          <a:sy n="80" d="100"/>
        </p:scale>
        <p:origin x="226" y="13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120"/>
        <p:guide pos="623"/>
        <p:guide pos="5617"/>
        <p:guide pos="4641"/>
        <p:guide pos="5890"/>
        <p:guide pos="3003"/>
        <p:guide pos="350"/>
        <p:guide pos="2340"/>
      </p:guideLst>
    </p:cSldViewPr>
  </p:slideViewPr>
  <p:outlineViewPr>
    <p:cViewPr>
      <p:scale>
        <a:sx n="33" d="100"/>
        <a:sy n="33" d="100"/>
      </p:scale>
      <p:origin x="0" y="124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fr-FR"/>
              <a:pPr/>
              <a:t>13/06/2014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fr-FR"/>
              <a:pPr/>
              <a:t>13/06/2014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568" y="1828800"/>
            <a:ext cx="7926864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569" y="5029200"/>
            <a:ext cx="6378649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pic>
        <p:nvPicPr>
          <p:cNvPr id="5" name="Picture 3" descr="E:\Dropbox\Perso\01-Polytech\Eco\Présentation\logo_PSUD_new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62472" y="116632"/>
            <a:ext cx="1415064" cy="82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052736"/>
            <a:ext cx="4209857" cy="58052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68" y="1196752"/>
            <a:ext cx="3158360" cy="3527648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67215" y="1052736"/>
            <a:ext cx="4582718" cy="511946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068" y="4876800"/>
            <a:ext cx="315836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1734583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568" y="685800"/>
            <a:ext cx="6027182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992188" y="2492375"/>
            <a:ext cx="7921625" cy="367347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681192" y="6453336"/>
            <a:ext cx="1134756" cy="180974"/>
          </a:xfrm>
        </p:spPr>
        <p:txBody>
          <a:bodyPr/>
          <a:lstStyle/>
          <a:p>
            <a:r>
              <a:rPr lang="fr-FR" dirty="0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82434" y="6448426"/>
            <a:ext cx="5580000" cy="180000"/>
          </a:xfrm>
        </p:spPr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720" y="2276872"/>
            <a:ext cx="6840760" cy="3895328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93160" y="6448427"/>
            <a:ext cx="1134756" cy="180974"/>
          </a:xfrm>
        </p:spPr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140" y="6448427"/>
            <a:ext cx="5580000" cy="180974"/>
          </a:xfrm>
        </p:spPr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64568" y="836712"/>
            <a:ext cx="8208912" cy="1325562"/>
          </a:xfrm>
        </p:spPr>
        <p:txBody>
          <a:bodyPr anchor="t" anchorCtr="0"/>
          <a:lstStyle>
            <a:lvl1pPr>
              <a:defRPr>
                <a:latin typeface="+mn-l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28465" y="2276872"/>
            <a:ext cx="2016224" cy="1224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016224" cy="11521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016224" cy="1224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dirty="0" smtClean="0"/>
              <a:t>Cliquez pour modifier</a:t>
            </a:r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569" y="1772816"/>
            <a:ext cx="7926864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2300" y="2276872"/>
            <a:ext cx="3826843" cy="389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590" y="2276872"/>
            <a:ext cx="3826843" cy="389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569" y="836712"/>
            <a:ext cx="7926864" cy="76348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569" y="1828800"/>
            <a:ext cx="3827189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9569" y="2743201"/>
            <a:ext cx="3827189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244" y="1828800"/>
            <a:ext cx="3827189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244" y="2743201"/>
            <a:ext cx="3827189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KEZAKO - Développement d’un site de de jeu multi joueurs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052736"/>
            <a:ext cx="4209857" cy="58052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68" y="1196752"/>
            <a:ext cx="3158360" cy="3527648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16" y="1052736"/>
            <a:ext cx="4582718" cy="51194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068" y="4876800"/>
            <a:ext cx="315836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569" y="836712"/>
            <a:ext cx="792686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smtClean="0"/>
              <a:t>Cliquez pour modifier le style du titre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569" y="2492896"/>
            <a:ext cx="7926864" cy="367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5073" y="6448427"/>
            <a:ext cx="113475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13/06/2014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2435" y="6448427"/>
            <a:ext cx="5580000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503" y="6448427"/>
            <a:ext cx="928930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‹N°›</a:t>
            </a:fld>
            <a:r>
              <a:rPr lang="en-US" dirty="0" smtClean="0"/>
              <a:t> / 10</a:t>
            </a:r>
            <a:endParaRPr lang="en-US" dirty="0"/>
          </a:p>
        </p:txBody>
      </p:sp>
      <p:pic>
        <p:nvPicPr>
          <p:cNvPr id="1026" name="Picture 2" descr="E:\Dropbox\Perso\01-Polytech\Eco\Présentation\POLYTECH PARIS-SUD_RVB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116632"/>
            <a:ext cx="2664296" cy="827679"/>
          </a:xfrm>
          <a:prstGeom prst="rect">
            <a:avLst/>
          </a:prstGeom>
          <a:noFill/>
        </p:spPr>
      </p:pic>
      <p:pic>
        <p:nvPicPr>
          <p:cNvPr id="8" name="Picture 3" descr="E:\Dropbox\Perso\01-Polytech\Eco\Présentation\logo_PSUD_new.jpg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62472" y="116632"/>
            <a:ext cx="1415064" cy="82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568" y="885055"/>
            <a:ext cx="7926864" cy="30480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Projet de mise en situation</a:t>
            </a:r>
            <a:b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4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KEZAKO</a:t>
            </a:r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Développement d’un site </a:t>
            </a: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 </a:t>
            </a: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jeu multi joueurs</a:t>
            </a:r>
            <a:b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fr-FR" sz="4400" b="0" i="0" baseline="0" noProof="0" dirty="0">
              <a:solidFill>
                <a:srgbClr val="545454">
                  <a:lumMod val="50000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560" y="5589240"/>
            <a:ext cx="6378649" cy="11430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fr-FR" sz="2000" b="0" i="0" noProof="0" dirty="0" smtClean="0">
                <a:solidFill>
                  <a:srgbClr val="545454"/>
                </a:solidFill>
              </a:rPr>
              <a:t>Spécialité Informatique – 2013/2014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fr-FR" dirty="0" smtClean="0">
                <a:solidFill>
                  <a:srgbClr val="545454"/>
                </a:solidFill>
              </a:rPr>
              <a:t>APP4</a:t>
            </a:r>
            <a:r>
              <a:rPr lang="fr-FR" noProof="0" dirty="0" smtClean="0">
                <a:solidFill>
                  <a:srgbClr val="545454"/>
                </a:solidFill>
              </a:rPr>
              <a:t> / FC2</a:t>
            </a:r>
            <a:endParaRPr lang="fr-FR" sz="2000" b="0" i="0" noProof="0" dirty="0">
              <a:solidFill>
                <a:srgbClr val="545454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64568" y="3717032"/>
            <a:ext cx="7992888" cy="14219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</a:t>
            </a:r>
            <a:r>
              <a:rPr lang="fr-FR" sz="24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Dream</a:t>
            </a:r>
            <a:r>
              <a:rPr lang="fr-FR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Team :</a:t>
            </a:r>
          </a:p>
          <a:p>
            <a:pPr>
              <a:lnSpc>
                <a:spcPct val="90000"/>
              </a:lnSpc>
            </a:pP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Matthias BALLARINI</a:t>
            </a:r>
          </a:p>
          <a:p>
            <a:pPr>
              <a:lnSpc>
                <a:spcPct val="90000"/>
              </a:lnSpc>
            </a:pP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Julien DE ALMEIDA</a:t>
            </a:r>
          </a:p>
          <a:p>
            <a:pPr>
              <a:lnSpc>
                <a:spcPct val="90000"/>
              </a:lnSpc>
            </a:pPr>
            <a:endParaRPr lang="fr-FR" sz="2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Faouzi GAZZAH</a:t>
            </a:r>
          </a:p>
          <a:p>
            <a:pPr>
              <a:lnSpc>
                <a:spcPct val="90000"/>
              </a:lnSpc>
            </a:pPr>
            <a:r>
              <a:rPr lang="fr-FR" sz="24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Fabien </a:t>
            </a:r>
            <a:r>
              <a:rPr lang="fr-FR" sz="24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LASSIÉ</a:t>
            </a:r>
            <a:endParaRPr lang="fr-FR" sz="2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Thomas VERON</a:t>
            </a:r>
          </a:p>
          <a:p>
            <a:pPr>
              <a:lnSpc>
                <a:spcPct val="90000"/>
              </a:lnSpc>
            </a:pPr>
            <a:endParaRPr lang="fr-FR" sz="2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 smtClean="0"/>
              <a:t>Base de données : Cours d’IUT + Utilisation perso</a:t>
            </a:r>
          </a:p>
          <a:p>
            <a:pPr>
              <a:buFontTx/>
              <a:buChar char="-"/>
            </a:pPr>
            <a:r>
              <a:rPr lang="fr-FR" dirty="0" smtClean="0"/>
              <a:t>PHP : Cours d’IUT + Projet Web APP3</a:t>
            </a:r>
          </a:p>
          <a:p>
            <a:pPr>
              <a:buFontTx/>
              <a:buChar char="-"/>
            </a:pPr>
            <a:r>
              <a:rPr lang="fr-FR" dirty="0" smtClean="0"/>
              <a:t>HTML/</a:t>
            </a:r>
            <a:r>
              <a:rPr lang="fr-FR" dirty="0" err="1" smtClean="0"/>
              <a:t>Javascript</a:t>
            </a:r>
            <a:r>
              <a:rPr lang="fr-FR" dirty="0" smtClean="0"/>
              <a:t>/Ajax </a:t>
            </a:r>
            <a:r>
              <a:rPr lang="fr-FR" dirty="0"/>
              <a:t>: Cours d’IUT + Projet Web </a:t>
            </a:r>
            <a:r>
              <a:rPr lang="fr-FR" dirty="0" smtClean="0"/>
              <a:t>APP3 + Utilisation en entreprise</a:t>
            </a:r>
          </a:p>
          <a:p>
            <a:pPr>
              <a:buFontTx/>
              <a:buChar char="-"/>
            </a:pPr>
            <a:r>
              <a:rPr lang="fr-FR" dirty="0" err="1" smtClean="0"/>
              <a:t>Bootsrap</a:t>
            </a:r>
            <a:r>
              <a:rPr lang="fr-FR" dirty="0" smtClean="0"/>
              <a:t> : Jamais utilisé</a:t>
            </a:r>
            <a:endParaRPr lang="fr-FR" dirty="0"/>
          </a:p>
          <a:p>
            <a:pPr marL="457200" indent="-457200">
              <a:buClr>
                <a:srgbClr val="404040"/>
              </a:buClr>
              <a:buSzPct val="100000"/>
              <a:buNone/>
            </a:pPr>
            <a:endParaRPr lang="fr-FR" dirty="0" smtClean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92560" y="908720"/>
            <a:ext cx="7926864" cy="821506"/>
          </a:xfrm>
        </p:spPr>
        <p:txBody>
          <a:bodyPr/>
          <a:lstStyle/>
          <a:p>
            <a:r>
              <a:rPr lang="fr-FR" dirty="0" smtClean="0"/>
              <a:t>COMPETENCES INITIALES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2</a:t>
            </a:fld>
            <a:r>
              <a:rPr lang="fr-FR" smtClean="0"/>
              <a:t> / 10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 smtClean="0"/>
              <a:t>Base de données : Utilisation des Triggers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PHP : Approfondissement des connaissances et mise en pratique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err="1" smtClean="0"/>
              <a:t>Bootsrap</a:t>
            </a:r>
            <a:r>
              <a:rPr lang="fr-FR" dirty="0" smtClean="0"/>
              <a:t> : Première utilisation</a:t>
            </a:r>
            <a:endParaRPr lang="fr-FR" dirty="0"/>
          </a:p>
          <a:p>
            <a:pPr marL="457200" indent="-457200">
              <a:buClr>
                <a:srgbClr val="404040"/>
              </a:buClr>
              <a:buSzPct val="100000"/>
              <a:buNone/>
            </a:pPr>
            <a:endParaRPr lang="fr-FR" dirty="0" smtClean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36576" y="1196752"/>
            <a:ext cx="7926864" cy="82150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COMPETENCES ACQUISES OU TRANSMISES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3</a:t>
            </a:fld>
            <a:r>
              <a:rPr lang="fr-FR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31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 smtClean="0"/>
              <a:t>Ce qui a marché :</a:t>
            </a:r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r>
              <a:rPr lang="fr-FR" dirty="0" smtClean="0"/>
              <a:t>Organisation générale du projet (Planning-Partage des tâches)</a:t>
            </a:r>
          </a:p>
          <a:p>
            <a:pPr lvl="1">
              <a:buFontTx/>
              <a:buChar char="-"/>
            </a:pPr>
            <a:r>
              <a:rPr lang="fr-FR" dirty="0" smtClean="0"/>
              <a:t>Entente et entraide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Ce qui a moins bien marché :</a:t>
            </a:r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r>
              <a:rPr lang="fr-FR" dirty="0" smtClean="0"/>
              <a:t>Choix de l’</a:t>
            </a:r>
            <a:r>
              <a:rPr lang="fr-FR" dirty="0" err="1" smtClean="0"/>
              <a:t>hebergeur</a:t>
            </a:r>
            <a:endParaRPr lang="fr-FR" dirty="0"/>
          </a:p>
          <a:p>
            <a:pPr marL="457200" indent="-457200">
              <a:buClr>
                <a:srgbClr val="404040"/>
              </a:buClr>
              <a:buSzPct val="100000"/>
              <a:buNone/>
            </a:pPr>
            <a:endParaRPr lang="fr-FR" dirty="0" smtClean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92560" y="908720"/>
            <a:ext cx="7926864" cy="821506"/>
          </a:xfrm>
        </p:spPr>
        <p:txBody>
          <a:bodyPr/>
          <a:lstStyle/>
          <a:p>
            <a:r>
              <a:rPr lang="fr-FR" dirty="0" smtClean="0"/>
              <a:t>Retour d’</a:t>
            </a:r>
            <a:r>
              <a:rPr lang="fr-FR" dirty="0" err="1" smtClean="0"/>
              <a:t>expèrience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4</a:t>
            </a:fld>
            <a:r>
              <a:rPr lang="fr-FR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31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S10280487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66950C-AB16-425E-ABCF-F42282A13A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TS102804879</Template>
  <TotalTime>0</TotalTime>
  <Words>157</Words>
  <Application>Microsoft Office PowerPoint</Application>
  <PresentationFormat>Format A4 (210 x 297 mm)</PresentationFormat>
  <Paragraphs>38</Paragraphs>
  <Slides>4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TS102804879</vt:lpstr>
      <vt:lpstr>Projet de mise en situation   KEZAKO Développement d’un site de jeu multi joueurs </vt:lpstr>
      <vt:lpstr>COMPETENCES INITIALES</vt:lpstr>
      <vt:lpstr>COMPETENCES ACQUISES OU TRANSMISES</vt:lpstr>
      <vt:lpstr>Retour d’expèrience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2013-05-28T18:46:15Z</dcterms:created>
  <dcterms:modified xsi:type="dcterms:W3CDTF">2014-06-13T07:22:41Z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TC028048799991</vt:lpwstr>
  </property>
</Properties>
</file>