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89" r:id="rId4"/>
    <p:sldId id="305" r:id="rId5"/>
    <p:sldId id="298" r:id="rId6"/>
    <p:sldId id="301" r:id="rId7"/>
    <p:sldId id="304" r:id="rId8"/>
    <p:sldId id="303" r:id="rId9"/>
    <p:sldId id="308" r:id="rId10"/>
    <p:sldId id="307" r:id="rId11"/>
    <p:sldId id="302" r:id="rId12"/>
    <p:sldId id="297" r:id="rId1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  <p15:guide id="16" pos="3120">
          <p15:clr>
            <a:srgbClr val="A4A3A4"/>
          </p15:clr>
        </p15:guide>
        <p15:guide id="17" pos="623">
          <p15:clr>
            <a:srgbClr val="A4A3A4"/>
          </p15:clr>
        </p15:guide>
        <p15:guide id="18" pos="5617">
          <p15:clr>
            <a:srgbClr val="A4A3A4"/>
          </p15:clr>
        </p15:guide>
        <p15:guide id="19" pos="4641">
          <p15:clr>
            <a:srgbClr val="A4A3A4"/>
          </p15:clr>
        </p15:guide>
        <p15:guide id="20" pos="5890">
          <p15:clr>
            <a:srgbClr val="A4A3A4"/>
          </p15:clr>
        </p15:guide>
        <p15:guide id="21" pos="3003">
          <p15:clr>
            <a:srgbClr val="A4A3A4"/>
          </p15:clr>
        </p15:guide>
        <p15:guide id="22" pos="350">
          <p15:clr>
            <a:srgbClr val="A4A3A4"/>
          </p15:clr>
        </p15:guide>
        <p15:guide id="23" pos="2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4643" autoAdjust="0"/>
  </p:normalViewPr>
  <p:slideViewPr>
    <p:cSldViewPr>
      <p:cViewPr varScale="1">
        <p:scale>
          <a:sx n="110" d="100"/>
          <a:sy n="110" d="100"/>
        </p:scale>
        <p:origin x="828" y="12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  <p:guide pos="3120"/>
        <p:guide pos="623"/>
        <p:guide pos="5617"/>
        <p:guide pos="4641"/>
        <p:guide pos="5890"/>
        <p:guide pos="3003"/>
        <p:guide pos="350"/>
        <p:guide pos="2340"/>
      </p:guideLst>
    </p:cSldViewPr>
  </p:slideViewPr>
  <p:outlineViewPr>
    <p:cViewPr>
      <p:scale>
        <a:sx n="33" d="100"/>
        <a:sy n="33" d="100"/>
      </p:scale>
      <p:origin x="0" y="124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fr-FR"/>
              <a:pPr/>
              <a:t>12/06/2014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fr-FR"/>
              <a:pPr/>
              <a:t>12/06/2014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568" y="1828800"/>
            <a:ext cx="7926864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569" y="5029200"/>
            <a:ext cx="6378649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pic>
        <p:nvPicPr>
          <p:cNvPr id="5" name="Picture 3" descr="E:\Dropbox\Perso\01-Polytech\Eco\Présentation\logo_PSUD_new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62472" y="116632"/>
            <a:ext cx="1415064" cy="82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052736"/>
            <a:ext cx="4209857" cy="580526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68" y="1196752"/>
            <a:ext cx="3158360" cy="3527648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67215" y="1052736"/>
            <a:ext cx="4582718" cy="511946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068" y="4876800"/>
            <a:ext cx="315836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1734583" cy="5486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568" y="685800"/>
            <a:ext cx="6027182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992188" y="2492375"/>
            <a:ext cx="7921625" cy="367347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681192" y="6453336"/>
            <a:ext cx="1134756" cy="180974"/>
          </a:xfrm>
        </p:spPr>
        <p:txBody>
          <a:bodyPr/>
          <a:lstStyle/>
          <a:p>
            <a:r>
              <a:rPr lang="fr-FR" dirty="0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82434" y="6448426"/>
            <a:ext cx="5580000" cy="180000"/>
          </a:xfrm>
        </p:spPr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720" y="2276872"/>
            <a:ext cx="6840760" cy="3895328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93160" y="6448427"/>
            <a:ext cx="1134756" cy="180974"/>
          </a:xfrm>
        </p:spPr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140" y="6448427"/>
            <a:ext cx="5580000" cy="180974"/>
          </a:xfrm>
        </p:spPr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4550" y="6448427"/>
            <a:ext cx="928930" cy="180974"/>
          </a:xfrm>
        </p:spPr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64568" y="836712"/>
            <a:ext cx="8208912" cy="1325562"/>
          </a:xfrm>
        </p:spPr>
        <p:txBody>
          <a:bodyPr anchor="t" anchorCtr="0"/>
          <a:lstStyle>
            <a:lvl1pPr>
              <a:defRPr>
                <a:latin typeface="+mn-l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128465" y="2276872"/>
            <a:ext cx="2016224" cy="12241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dirty="0" smtClean="0"/>
              <a:t>Cliquez pour modifier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128464" y="3645024"/>
            <a:ext cx="2016224" cy="11521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dirty="0" smtClean="0"/>
              <a:t>Cliquez pour modifier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19"/>
          </p:nvPr>
        </p:nvSpPr>
        <p:spPr>
          <a:xfrm>
            <a:off x="128464" y="4941168"/>
            <a:ext cx="2016224" cy="12241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dirty="0" smtClean="0"/>
              <a:t>Cliquez pour modifier</a:t>
            </a:r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569" y="1772816"/>
            <a:ext cx="7926864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2300" y="2276872"/>
            <a:ext cx="3826843" cy="389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590" y="2276872"/>
            <a:ext cx="3826843" cy="389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569" y="836712"/>
            <a:ext cx="7926864" cy="763488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569" y="1828800"/>
            <a:ext cx="3827189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9569" y="2743201"/>
            <a:ext cx="3827189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9244" y="1828800"/>
            <a:ext cx="3827189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244" y="2743201"/>
            <a:ext cx="3827189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KEZAKO - Développement d’un site de de jeu multi joueurs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052736"/>
            <a:ext cx="4209857" cy="580526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68" y="1196752"/>
            <a:ext cx="3158360" cy="3527648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16" y="1052736"/>
            <a:ext cx="4582718" cy="51194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068" y="4876800"/>
            <a:ext cx="315836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‹N°›</a:t>
            </a:fld>
            <a:r>
              <a:rPr lang="fr-FR" dirty="0" smtClean="0"/>
              <a:t> /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569" y="836712"/>
            <a:ext cx="7926864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smtClean="0"/>
              <a:t>Cliquez pour modifier le style du titre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569" y="2492896"/>
            <a:ext cx="7926864" cy="3679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5073" y="6448427"/>
            <a:ext cx="113475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13/06/2014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2435" y="6448427"/>
            <a:ext cx="5580000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503" y="6448427"/>
            <a:ext cx="928930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‹N°›</a:t>
            </a:fld>
            <a:r>
              <a:rPr lang="en-US" dirty="0" smtClean="0"/>
              <a:t> / 10</a:t>
            </a:r>
            <a:endParaRPr lang="en-US" dirty="0"/>
          </a:p>
        </p:txBody>
      </p:sp>
      <p:pic>
        <p:nvPicPr>
          <p:cNvPr id="1026" name="Picture 2" descr="E:\Dropbox\Perso\01-Polytech\Eco\Présentation\POLYTECH PARIS-SUD_RVB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116632"/>
            <a:ext cx="2664296" cy="827679"/>
          </a:xfrm>
          <a:prstGeom prst="rect">
            <a:avLst/>
          </a:prstGeom>
          <a:noFill/>
        </p:spPr>
      </p:pic>
      <p:pic>
        <p:nvPicPr>
          <p:cNvPr id="8" name="Picture 3" descr="E:\Dropbox\Perso\01-Polytech\Eco\Présentation\logo_PSUD_new.jpg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62472" y="116632"/>
            <a:ext cx="1415064" cy="82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568" y="885055"/>
            <a:ext cx="7926864" cy="3048001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fr-F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Projet de mise en situation</a:t>
            </a:r>
            <a:br>
              <a:rPr lang="fr-F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fr-F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fr-FR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48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KEZAKO</a:t>
            </a:r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Développement d’un site de de jeu multi </a:t>
            </a:r>
            <a: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joueurs ET PARTICIPATIF</a:t>
            </a:r>
            <a: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fr-FR" sz="4400" b="0" i="0" baseline="0" noProof="0" dirty="0">
              <a:solidFill>
                <a:srgbClr val="545454">
                  <a:lumMod val="50000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560" y="5589240"/>
            <a:ext cx="6378649" cy="11430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fr-FR" sz="2000" b="0" i="0" noProof="0" dirty="0" smtClean="0">
                <a:solidFill>
                  <a:srgbClr val="545454"/>
                </a:solidFill>
              </a:rPr>
              <a:t>Spécialité Informatique – 2013/2014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fr-FR" dirty="0" smtClean="0">
                <a:solidFill>
                  <a:srgbClr val="545454"/>
                </a:solidFill>
              </a:rPr>
              <a:t>APP4</a:t>
            </a:r>
            <a:r>
              <a:rPr lang="fr-FR" noProof="0" dirty="0" smtClean="0">
                <a:solidFill>
                  <a:srgbClr val="545454"/>
                </a:solidFill>
              </a:rPr>
              <a:t> / FC2</a:t>
            </a:r>
            <a:endParaRPr lang="fr-FR" sz="2000" b="0" i="0" noProof="0" dirty="0">
              <a:solidFill>
                <a:srgbClr val="545454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64568" y="3717032"/>
            <a:ext cx="7992888" cy="14219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</a:t>
            </a:r>
            <a:r>
              <a:rPr lang="fr-FR" sz="24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Dream</a:t>
            </a:r>
            <a:r>
              <a:rPr lang="fr-FR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Team :</a:t>
            </a:r>
          </a:p>
          <a:p>
            <a:pPr>
              <a:lnSpc>
                <a:spcPct val="90000"/>
              </a:lnSpc>
            </a:pPr>
            <a: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Matthias BALLARINI</a:t>
            </a:r>
          </a:p>
          <a:p>
            <a:pPr>
              <a:lnSpc>
                <a:spcPct val="90000"/>
              </a:lnSpc>
            </a:pPr>
            <a: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Julien DE ALMEIDA</a:t>
            </a:r>
          </a:p>
          <a:p>
            <a:pPr>
              <a:lnSpc>
                <a:spcPct val="90000"/>
              </a:lnSpc>
            </a:pPr>
            <a:endParaRPr lang="fr-FR" sz="24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Faouzi GAZZAH</a:t>
            </a:r>
          </a:p>
          <a:p>
            <a:pPr>
              <a:lnSpc>
                <a:spcPct val="90000"/>
              </a:lnSpc>
            </a:pPr>
            <a: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Fabien LASSIE</a:t>
            </a:r>
          </a:p>
          <a:p>
            <a:pPr>
              <a:lnSpc>
                <a:spcPct val="90000"/>
              </a:lnSpc>
            </a:pPr>
            <a:r>
              <a:rPr lang="fr-F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Thomas VERON</a:t>
            </a:r>
          </a:p>
          <a:p>
            <a:pPr>
              <a:lnSpc>
                <a:spcPct val="90000"/>
              </a:lnSpc>
            </a:pPr>
            <a:endParaRPr lang="fr-FR" sz="24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10</a:t>
            </a:fld>
            <a:r>
              <a:rPr lang="fr-FR" smtClean="0"/>
              <a:t> / 10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38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KEZAKO - Développement d’un site de de jeu multi joueurs</a:t>
            </a:r>
            <a:endParaRPr lang="en-US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11</a:t>
            </a:fld>
            <a:r>
              <a:rPr lang="fr-FR" smtClean="0"/>
              <a:t> / 10</a:t>
            </a:r>
            <a:endParaRPr lang="fr-FR" dirty="0"/>
          </a:p>
        </p:txBody>
      </p:sp>
      <p:sp>
        <p:nvSpPr>
          <p:cNvPr id="6" name="Titre 2"/>
          <p:cNvSpPr>
            <a:spLocks noGrp="1"/>
          </p:cNvSpPr>
          <p:nvPr>
            <p:ph type="title"/>
          </p:nvPr>
        </p:nvSpPr>
        <p:spPr>
          <a:xfrm>
            <a:off x="989569" y="1815406"/>
            <a:ext cx="7926864" cy="1325562"/>
          </a:xfrm>
        </p:spPr>
        <p:txBody>
          <a:bodyPr>
            <a:normAutofit/>
          </a:bodyPr>
          <a:lstStyle/>
          <a:p>
            <a:r>
              <a:rPr lang="fr-FR" b="1" dirty="0" smtClean="0"/>
              <a:t>ENJOY </a:t>
            </a:r>
            <a:endParaRPr lang="fr-FR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02920" indent="-457200">
              <a:buNone/>
            </a:pPr>
            <a:r>
              <a:rPr lang="fr-FR" dirty="0" smtClean="0"/>
              <a:t>1 – </a:t>
            </a:r>
          </a:p>
          <a:p>
            <a:pPr marL="457200" indent="-457200">
              <a:buClr>
                <a:srgbClr val="404040"/>
              </a:buClr>
              <a:buSzPct val="100000"/>
              <a:buNone/>
            </a:pPr>
            <a:endParaRPr lang="fr-FR" dirty="0" smtClean="0">
              <a:solidFill>
                <a:srgbClr val="404040"/>
              </a:solidFill>
              <a:latin typeface="Calibri"/>
            </a:endParaRPr>
          </a:p>
          <a:p>
            <a:pPr marL="502920" indent="-457200">
              <a:buNone/>
            </a:pPr>
            <a:r>
              <a:rPr lang="fr-FR" dirty="0" smtClean="0"/>
              <a:t>2 – </a:t>
            </a:r>
          </a:p>
          <a:p>
            <a:pPr marL="502920" indent="-457200">
              <a:buNone/>
            </a:pPr>
            <a:endParaRPr lang="fr-FR" dirty="0" smtClean="0"/>
          </a:p>
          <a:p>
            <a:pPr marL="502920" indent="-457200">
              <a:buNone/>
            </a:pPr>
            <a:r>
              <a:rPr lang="fr-FR" dirty="0" smtClean="0"/>
              <a:t>3 –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des matière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2</a:t>
            </a:fld>
            <a:r>
              <a:rPr lang="fr-FR" smtClean="0"/>
              <a:t> / 10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88504" y="1916832"/>
            <a:ext cx="8784976" cy="425536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Mot de passe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3</a:t>
            </a:fld>
            <a:r>
              <a:rPr lang="fr-FR" smtClean="0"/>
              <a:t> / 10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CRYPTAGE MOT DE PASSE</a:t>
            </a:r>
            <a:endParaRPr lang="fr-FR" dirty="0"/>
          </a:p>
        </p:txBody>
      </p:sp>
      <p:sp>
        <p:nvSpPr>
          <p:cNvPr id="8196" name="AutoShape 4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8" name="AutoShape 6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648744" y="2879651"/>
            <a:ext cx="475252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 dirty="0" smtClean="0"/>
              <a:t>********</a:t>
            </a:r>
            <a:endParaRPr lang="fr-FR" sz="2000" dirty="0"/>
          </a:p>
        </p:txBody>
      </p:sp>
      <p:sp>
        <p:nvSpPr>
          <p:cNvPr id="8" name="Flèche vers le bas 7"/>
          <p:cNvSpPr/>
          <p:nvPr/>
        </p:nvSpPr>
        <p:spPr>
          <a:xfrm>
            <a:off x="4556956" y="3248983"/>
            <a:ext cx="936104" cy="4639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ZoneTexte 13"/>
          <p:cNvSpPr txBox="1"/>
          <p:nvPr/>
        </p:nvSpPr>
        <p:spPr>
          <a:xfrm>
            <a:off x="2648744" y="3712889"/>
            <a:ext cx="475252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 dirty="0" err="1" smtClean="0"/>
              <a:t>Polytech</a:t>
            </a:r>
            <a:endParaRPr lang="fr-FR" sz="2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655275" y="4546127"/>
            <a:ext cx="475252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 dirty="0" smtClean="0"/>
              <a:t>2apd87dgouef</a:t>
            </a:r>
            <a:endParaRPr lang="fr-FR" sz="2000" dirty="0"/>
          </a:p>
        </p:txBody>
      </p:sp>
      <p:sp>
        <p:nvSpPr>
          <p:cNvPr id="16" name="Flèche vers le bas 15"/>
          <p:cNvSpPr/>
          <p:nvPr/>
        </p:nvSpPr>
        <p:spPr>
          <a:xfrm>
            <a:off x="4556956" y="4072806"/>
            <a:ext cx="936104" cy="4639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8" name="ZoneTexte 17"/>
          <p:cNvSpPr txBox="1"/>
          <p:nvPr/>
        </p:nvSpPr>
        <p:spPr>
          <a:xfrm>
            <a:off x="2660116" y="5386249"/>
            <a:ext cx="475252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 dirty="0" smtClean="0"/>
              <a:t>7sped8edhiegepugoze6edz6ezehze</a:t>
            </a:r>
            <a:endParaRPr lang="fr-FR" sz="2000" dirty="0"/>
          </a:p>
        </p:txBody>
      </p:sp>
      <p:sp>
        <p:nvSpPr>
          <p:cNvPr id="19" name="Flèche vers le bas 18"/>
          <p:cNvSpPr/>
          <p:nvPr/>
        </p:nvSpPr>
        <p:spPr>
          <a:xfrm>
            <a:off x="4561797" y="4912928"/>
            <a:ext cx="936104" cy="4639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" name="ZoneTexte 8"/>
          <p:cNvSpPr txBox="1"/>
          <p:nvPr/>
        </p:nvSpPr>
        <p:spPr>
          <a:xfrm>
            <a:off x="7174780" y="4057534"/>
            <a:ext cx="231294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 smtClean="0"/>
              <a:t>MD5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7174780" y="4877115"/>
            <a:ext cx="231294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dirty="0" smtClean="0"/>
              <a:t>2 x SHA512</a:t>
            </a:r>
          </a:p>
          <a:p>
            <a:pPr>
              <a:lnSpc>
                <a:spcPct val="90000"/>
              </a:lnSpc>
            </a:pPr>
            <a:r>
              <a:rPr lang="fr-FR" sz="1400" dirty="0" smtClean="0"/>
              <a:t>(haché de 512 bits)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421670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88504" y="1916832"/>
            <a:ext cx="8784976" cy="425536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Qui choisir pour communiquer instantanément?</a:t>
            </a:r>
            <a:endParaRPr lang="fr-FR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4</a:t>
            </a:fld>
            <a:r>
              <a:rPr lang="fr-FR" smtClean="0"/>
              <a:t> / 10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WEB SOCKET</a:t>
            </a:r>
            <a:endParaRPr lang="fr-FR" dirty="0"/>
          </a:p>
        </p:txBody>
      </p:sp>
      <p:sp>
        <p:nvSpPr>
          <p:cNvPr id="8196" name="AutoShape 4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8" name="AutoShape 6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6" name="Picture 2" descr="http://www.djerfy.com/wp-content/uploads/2013/10/nodej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69" y="3356992"/>
            <a:ext cx="3888432" cy="133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hp.net/manual/fr/images/c0d23d2d6769e53e24a1b3136c064577-php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140" y="3165262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Éclair 12"/>
          <p:cNvSpPr/>
          <p:nvPr/>
        </p:nvSpPr>
        <p:spPr>
          <a:xfrm rot="20700452" flipH="1">
            <a:off x="4110449" y="2663322"/>
            <a:ext cx="2117151" cy="2880320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88504" y="1916832"/>
            <a:ext cx="8784976" cy="425536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SANS WEB SOCKET</a:t>
            </a:r>
            <a:endParaRPr lang="fr-FR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KEZAKO - Développement d’un site de de jeu multi joueurs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5</a:t>
            </a:fld>
            <a:r>
              <a:rPr lang="fr-FR" smtClean="0"/>
              <a:t> / 10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WEB SOCKET</a:t>
            </a:r>
            <a:endParaRPr lang="fr-FR" dirty="0"/>
          </a:p>
        </p:txBody>
      </p:sp>
      <p:sp>
        <p:nvSpPr>
          <p:cNvPr id="8196" name="AutoShape 4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8" name="AutoShape 6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924" y="3195631"/>
            <a:ext cx="1363216" cy="13632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328" y="3195631"/>
            <a:ext cx="1238887" cy="117694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3195632"/>
            <a:ext cx="1238887" cy="1176943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4350924" y="5310436"/>
            <a:ext cx="4793291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fr-FR" sz="2400" dirty="0" smtClean="0"/>
              <a:t>Communication asynchrone</a:t>
            </a:r>
          </a:p>
          <a:p>
            <a:pPr algn="r">
              <a:lnSpc>
                <a:spcPct val="90000"/>
              </a:lnSpc>
            </a:pPr>
            <a:r>
              <a:rPr lang="fr-FR" sz="1400" dirty="0" smtClean="0"/>
              <a:t>Le serveur répond quand il a reçu une demande</a:t>
            </a:r>
            <a:endParaRPr lang="fr-FR" sz="1400" dirty="0"/>
          </a:p>
        </p:txBody>
      </p:sp>
      <p:sp>
        <p:nvSpPr>
          <p:cNvPr id="23" name="Flèche gauche 22"/>
          <p:cNvSpPr/>
          <p:nvPr/>
        </p:nvSpPr>
        <p:spPr>
          <a:xfrm>
            <a:off x="5601099" y="3995750"/>
            <a:ext cx="2174991" cy="49934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demande</a:t>
            </a:r>
            <a:endParaRPr lang="fr-FR" sz="2400" dirty="0"/>
          </a:p>
        </p:txBody>
      </p:sp>
      <p:sp>
        <p:nvSpPr>
          <p:cNvPr id="28" name="Flèche gauche 27"/>
          <p:cNvSpPr/>
          <p:nvPr/>
        </p:nvSpPr>
        <p:spPr>
          <a:xfrm>
            <a:off x="2015423" y="3237009"/>
            <a:ext cx="2174991" cy="4993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réponses</a:t>
            </a:r>
            <a:endParaRPr lang="fr-FR" sz="2400" dirty="0"/>
          </a:p>
        </p:txBody>
      </p:sp>
      <p:sp>
        <p:nvSpPr>
          <p:cNvPr id="25" name="Flèche droite 24"/>
          <p:cNvSpPr/>
          <p:nvPr/>
        </p:nvSpPr>
        <p:spPr>
          <a:xfrm>
            <a:off x="2074938" y="3995750"/>
            <a:ext cx="2115476" cy="5040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demande</a:t>
            </a:r>
            <a:endParaRPr lang="fr-FR" sz="2400" dirty="0"/>
          </a:p>
        </p:txBody>
      </p:sp>
      <p:sp>
        <p:nvSpPr>
          <p:cNvPr id="32" name="Flèche droite 31"/>
          <p:cNvSpPr/>
          <p:nvPr/>
        </p:nvSpPr>
        <p:spPr>
          <a:xfrm>
            <a:off x="5687377" y="3198921"/>
            <a:ext cx="211547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réponses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1720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25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88504" y="1916832"/>
            <a:ext cx="8784976" cy="425536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AVEC WEB SOCKET</a:t>
            </a:r>
            <a:endParaRPr lang="fr-FR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6</a:t>
            </a:fld>
            <a:r>
              <a:rPr lang="fr-FR" smtClean="0"/>
              <a:t> / 10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WEB SOCKET</a:t>
            </a:r>
            <a:endParaRPr lang="fr-FR" dirty="0"/>
          </a:p>
        </p:txBody>
      </p:sp>
      <p:sp>
        <p:nvSpPr>
          <p:cNvPr id="8196" name="AutoShape 4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8" name="AutoShape 6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924" y="3195631"/>
            <a:ext cx="1363216" cy="13632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328" y="3195631"/>
            <a:ext cx="1238887" cy="117694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3195632"/>
            <a:ext cx="1238887" cy="1176943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4088904" y="5310436"/>
            <a:ext cx="5055311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fr-FR" sz="2400" dirty="0" smtClean="0"/>
              <a:t>Communication synchrone</a:t>
            </a:r>
          </a:p>
          <a:p>
            <a:pPr algn="r">
              <a:lnSpc>
                <a:spcPct val="90000"/>
              </a:lnSpc>
            </a:pPr>
            <a:r>
              <a:rPr lang="fr-FR" sz="1400" dirty="0" smtClean="0"/>
              <a:t>Le serveur peut décider d’envoyer des informations</a:t>
            </a:r>
            <a:endParaRPr lang="fr-FR" sz="1400" dirty="0"/>
          </a:p>
        </p:txBody>
      </p:sp>
      <p:sp>
        <p:nvSpPr>
          <p:cNvPr id="10" name="Double flèche horizontale 9"/>
          <p:cNvSpPr/>
          <p:nvPr/>
        </p:nvSpPr>
        <p:spPr>
          <a:xfrm>
            <a:off x="5817096" y="3368025"/>
            <a:ext cx="2088232" cy="83215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8" name="Double flèche horizontale 17"/>
          <p:cNvSpPr/>
          <p:nvPr/>
        </p:nvSpPr>
        <p:spPr>
          <a:xfrm>
            <a:off x="2026890" y="3361241"/>
            <a:ext cx="2088232" cy="83215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67666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88504" y="1916832"/>
            <a:ext cx="8784976" cy="425536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Utilité au sein du projet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Démarrage de la partie simultanément sur tous les postes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Demande d’actualisation du score dans une partie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Attribution d’un nouvelle « Hôte »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Messagerie au sein d’une partie</a:t>
            </a:r>
            <a:endParaRPr lang="fr-FR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7</a:t>
            </a:fld>
            <a:r>
              <a:rPr lang="fr-FR" smtClean="0"/>
              <a:t> / 10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WEB SOCKET</a:t>
            </a:r>
            <a:endParaRPr lang="fr-FR" dirty="0"/>
          </a:p>
        </p:txBody>
      </p:sp>
      <p:sp>
        <p:nvSpPr>
          <p:cNvPr id="8196" name="AutoShape 4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8" name="AutoShape 6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814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88504" y="1916832"/>
            <a:ext cx="8784976" cy="425536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« </a:t>
            </a:r>
            <a:r>
              <a:rPr lang="fr-FR" dirty="0" err="1" smtClean="0"/>
              <a:t>Nodejs</a:t>
            </a:r>
            <a:r>
              <a:rPr lang="fr-FR" dirty="0" smtClean="0"/>
              <a:t> »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Web socket </a:t>
            </a:r>
            <a:r>
              <a:rPr lang="fr-FR" dirty="0" err="1" smtClean="0"/>
              <a:t>php</a:t>
            </a:r>
            <a:endParaRPr lang="fr-FR" dirty="0" smtClean="0"/>
          </a:p>
          <a:p>
            <a:pPr>
              <a:lnSpc>
                <a:spcPct val="200000"/>
              </a:lnSpc>
            </a:pPr>
            <a:r>
              <a:rPr lang="fr-FR" dirty="0" err="1" smtClean="0"/>
              <a:t>Bootstrap</a:t>
            </a:r>
            <a:endParaRPr lang="fr-FR" dirty="0" smtClean="0"/>
          </a:p>
          <a:p>
            <a:pPr>
              <a:lnSpc>
                <a:spcPct val="200000"/>
              </a:lnSpc>
            </a:pPr>
            <a:r>
              <a:rPr lang="fr-FR" dirty="0" smtClean="0"/>
              <a:t>Php5 </a:t>
            </a:r>
            <a:endParaRPr lang="fr-FR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8</a:t>
            </a:fld>
            <a:r>
              <a:rPr lang="fr-FR" smtClean="0"/>
              <a:t> / 10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CONNAISANCES ACQUISES</a:t>
            </a:r>
            <a:endParaRPr lang="fr-FR" dirty="0"/>
          </a:p>
        </p:txBody>
      </p:sp>
      <p:sp>
        <p:nvSpPr>
          <p:cNvPr id="8196" name="AutoShape 4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8" name="AutoShape 6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42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88504" y="1916832"/>
            <a:ext cx="8784976" cy="425536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Rendre le site full « </a:t>
            </a:r>
            <a:r>
              <a:rPr lang="fr-FR" dirty="0" err="1" smtClean="0"/>
              <a:t>nodejs</a:t>
            </a:r>
            <a:r>
              <a:rPr lang="fr-FR" dirty="0" smtClean="0"/>
              <a:t> »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Meilleur gestion des erreurs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Optimisation du serveur </a:t>
            </a:r>
            <a:r>
              <a:rPr lang="fr-FR" dirty="0" err="1" smtClean="0"/>
              <a:t>Websocket</a:t>
            </a:r>
            <a:endParaRPr lang="fr-FR" dirty="0" smtClean="0"/>
          </a:p>
          <a:p>
            <a:pPr>
              <a:lnSpc>
                <a:spcPct val="200000"/>
              </a:lnSpc>
            </a:pPr>
            <a:r>
              <a:rPr lang="fr-FR" dirty="0" smtClean="0"/>
              <a:t>Rendre le site totalement « responsive » pour le mobile</a:t>
            </a:r>
            <a:endParaRPr lang="fr-FR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13/06/2014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KEZAKO - Développement d’un site de de jeu multi joueurs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fr-FR" smtClean="0"/>
              <a:pPr/>
              <a:t>9</a:t>
            </a:fld>
            <a:r>
              <a:rPr lang="fr-FR" smtClean="0"/>
              <a:t> / 10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AmELIORATION</a:t>
            </a:r>
            <a:endParaRPr lang="fr-FR" dirty="0"/>
          </a:p>
        </p:txBody>
      </p:sp>
      <p:sp>
        <p:nvSpPr>
          <p:cNvPr id="8196" name="AutoShape 4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8" name="AutoShape 6" descr="data:image/jpeg;base64,/9j/4AAQSkZJRgABAQAAAQABAAD/2wCEAAkGBxASEBQQEBIQFQ8PEBQQFRUQFBQQFBYVFBEWFhUUFRQaHigsGBopIhYVITIhJisrLy4vGB8zODMsNygxLiwBCgoKDg0OGxAQGy0kICQsLCwsLC0sLSwsLCwsLCwsLCwsLCwvLiwsLCwsLDctNC0sLCwsLCwsLCwrNDgsLCwtNf/AABEIAJIA8AMBIgACEQEDEQH/xAAcAAEAAgMBAQEAAAAAAAAAAAAABgcBBAUDAgj/xABCEAABAwIDBAcEBgcJAQAAAAABAAIDBBEFEiEGMUFRBxMiYXGBkRQyUqEjNEJiscEzcnSCsrPRJDVDVHOSk6LDU//EABoBAQADAQEBAAAAAAAAAAAAAAABAgMEBQb/xAArEQEAAgEDAwMDAwUAAAAAAAAAAQIRAxIxBCEyBUFREyJxFGGRgaGx0eH/2gAMAwEAAhEDEQA/ALxREQEREBERAREQEREBERAREQEREBERAREQEREBERAREQEREBERAREQEWnimJRU8ZlmeGsbxO8ngAOJ7lXGK9JsziRTRMYzcHS9t577CwHhqrVpNuFbXivK00VKnb/Eb361v/G3+i3aPpLrWn6RkMg46GM+RG70V/pWU+tVbqKG4P0i0kthKHQP+/2mf7wPxAUvila5oc1wc1wuC0ggjmCN6zmJjlpFonh9osLKhIiIgIiICIiAiIgIiICIiAiIgIiICIiAiIgIURBTPSTi7p6wxX+ipuw0cMxAzu8eHkuHgmDzVcohhFzvcTo1rficU2haRWVIO/2mY+RkcR8rK0ei/Dmx0Qlt26hxc4/daS1o8N58yumZ207OSI337tbDujKlaB18ksjuOU9WzyA1+a25ujnD3CzWysPNsjif+11L0WG+3y6Pp1+FX4r0YSN1ppg/7soyu/3DQ+gUcoMSr8MlyWfHc3MUoJjd3j+rSryWpiWGQ1DDHOxr2Hgd47weB7wrRqTxKs6Uc17OVsttZBWizexOBd0Tjc+LT9oKQKnNqdk56B4qKdz3Qtdma8aPjN9M1uHfuU12G2vbVt6mazapgvyEg4uaOfMJavbMFb98W5S9FhZWbUREQEREBERAREQEREBERAREQEREBERAWCsogpnpLw7qq5zwDlqGiQeI7LgPQeqn3RvUB+HRAb4y+M+Tj/UL125wD2umIaPp4ryR95t2meY+YChvRTi/VzPpXmwm7TA7S0jRZw8SOH3VtndT8MIjbf8AK1URFi3EREHxJGHAtcAWuFiDqCDvBCqHbLZ1+HzsqaYuELn3YRr1TxrlPceF+8K4Fq4pQRzwvhkF2SNym28cnDvG9WrbbKl67oaOy2ONrKZswsHjsyNH2Xga27jvHcVv12IQwtzTSRxt5yODfS+9UvgeJVdHPLT0pjfJK7qBazmlzXENezW19Ta/Ndg7A4jUOMtRIwSHX6Rxe7w03eAWetaaTisZd/RdNp6td2tqRSI7Y9/4Tc7c4de3tDfENeR+C7NBiMM7c8MjJG7rscHWPI8iqVx3ZGrpG55Gh0XF8ZzAfrDePwXOwXFpqWUTQmzha7fsvA+y75+F1yfqbVnF4ezPomhq6W/p9TM/0x/x+hAVlauF1zJ4WTM9yVocPPgtpdvL5uYms4kRERAiIgIiICIiAiIgIiICIiAiIgKudv8AZZ7X+30mYSNdnkazU3BB61oHzHmrGWCFNbYnKtqxaMODshtEytgD7tEzLCVgO48HAfCdbeY4LvXULxvZiSGY12GkMlFzJCbCOQbzblfl6WW7FtZmia4QuErmgljjo08rjerbc96q78drJOij8UmIya2jjHeBf0N1tMlrGayNjkbx6vR48Bx8FG1aLOso7jDpap5pIHFkTdKiZu8XH6KI/HzOthbmurVVJcwdSRml0a618vN1u7lzXtR0zYmNjZfK0cdSTxLjxJ3krOYz2badtn3e/t/tVXSFhEdDLSyUzA1oZcAfHC9rgSeZzN9FbjTcXG46qAdJ9OZ5aKlb780km7eGnI0u8NSf3VPwtZ8YYRMze0y+Zow5pa4AtcLEHUEciqE2owv2WrlgHuNdmZ+o7Vo8t3kr9Kp/pUA9uFrX6ll/V29cXVViaZfQegatq9RNPaY/wl/RVOXUGUn9HK9vrZ35qZKG9FUOWgzf/SV7vQ5fyUyW2l4Q871DH6rUx8ywi4+03tTYXS00zGGGN73NfGHh+UX337O4+qgezu1WK1k7YGSRC4LnOMQIa0bz+HqtormMuCbxE4WosqGbQVGLUkZnbLBPGzV7XQ5CB8XZdqPNdDZjaZtdC8xgMqIxZzXdoBxByuHNtwfRNs4yndGcJGsKJ+xY3/mqT/iUSxzbDFaWZ0MskJcwA3bG0ggi4IUxSZ4RN4jlbKyoiykxwgE1NIDbUdXe3dey7uEtqGRf2uSN0oLiXMGRobwVZhaJy6CKCy7aTVNR7NhkbHHW8s2bIGje4NBGned/Jdk0GJ5frkOfl7OMvre6nbjlEWzwkSxdQ/ZzEcR9ufS1pYQ2EyNLGgB3bADgePHRetJtBO6cAhvVutYW01MYyg7+sHWi+/3ToN6bTdCWIiKqwiIgLBKyuXtHOWU7iN7rM9TqpiMzhEziMuDi+JvqJBDDfJewA0znmTyXSbstEYg1zpBKCHCWJxY5rrfZ4W7iCtHY+AGR7zvY0AfvE6/L5qXLS87fthlSN33S5NO+ri7MobOwf4kQEclvvRk2J72nyW9DVMd7p7XwuBY7zY6xHovdfErgNTz0469yyasMiAJI4k/O1/wXnU1jGaauedzGDM8+A4DvNgOa2VgNA3Aa8kS4WF4Q41Dq2pA69zerjYDmEMfK/F54nyHM95FhJlERhkqi9u64TV8zm6hjhELa3yCx+dwrc2pxgUlLJNpmAysB4vPuj8/JVZ0e4OamsD3gujpyJXl2t3X7IPeSCf3Vy9RO6YpD6D0asaNNTqr8RGI/K2dm6D2elhhPvMjAd+sRd3zJXSWAsrpiMRh4V7Te02nmWhj/ANUqP2eX+W5Vr0RN/tcvdTn+YxWVj/1So/Z5f5blWHRdUdXPPJle7JSk5Y253n6Rnut4la08ZYX84WnisYdTytduMMgPgWFVT0UPcK0gbnQOzeRaR81KtoNrmywPgo4qiSolaYwBC8ZQ4WJNx3r26PtlXUjHSzW9olAblBBDGDXLcbyTv8B5o7VnJP3WjCYKlOk7+8Jf9Nn8CutUp0nf3hL/AKbP4FOlya3iuxRPpLrzFQODTZ072w+RuXfIFSxQfpciJo4yBoypaT3AxvaPmQqU8oXv4y0+h+kHV1E32nSNi8A1uY/xj0CsOygfRA8ezTN4iozeRiYB/CVPVOp5SjT8YeJp2ZxJlHWBpYHW1DSQSL8rgL4bQxB+cMbnuTfvO825962UVFxERAREQFoY1RmWFzG+9o4eIO5b6JE4RMZjCA4VXOp5blpt7rmnQ/PipXDj1M4X6wDucCCtqpoYpP0jGuPMjX1XizBqcG4iZ56/itLWrblnWtq9ofAxZrzaBrpDzALWDxcVmpaWxukkILgNbaNa0kAhvlxK32sAFgAByGi18RputhkivbrI3MvyzNIus5/ZrTmMtpFyNm8XbUwBxIEzPo5mcWSN0c0jxBXVUROe616TS01nl9L4kkDQXOIDWi5JNgAOJK1cSxOCnYZJ5GsaOe89wG8nwVUbVbXzVzhT07XtgcbBgH0kh4ZrcO71WepqxSP3dnR9BqdTbt2r7zPDx2yx5+IVLYoA50THFkTRve46F9vwvuHiVZ+yeBNo6dsQsXu7cjvieRr5DcPBcfYTY8UreunANS8btCIxyB+Lme5TJV0dOc77cy6PUerpNY6fQ8K/3n5ZCIi3eS0Mf+qVH7PL/Lcq26Ifrcv7P/6MVqyxtc0tcAWuBaQdQQRYgrTw/BqaBxdBBFG4jKTG0NJF7204aBWi2ImFJrmYlvIsoqrsKoOlage2r62xyTxAB3DM0WIvz3HzVwLwqqSORuSRjXtPB4Dh6FWpbbOVL13Rh80NbHNG2SJzXMe0OBBB38+9eGO4W2qp5IH6CRuh+Fw1a7yNlnD8HpoCTBDFGXCxMbQ0kd9lvqPwt7d1P7N10uE1b46pjmxSgNcQLg5ScsjD9oanv15qyG7T0BZnFVT5d+sjQfAtOoPda66NVRxytyysY9vJ4Dh81o0+zdEx2ZlNAHDcRG26tNonlStZr2h44VjL6mW8MRFG1p+mkBYZHaWETDrlGtyR+a7YWA22g3BZVF4ERESIiICIiAiIgIiIIPtRsxUiZ1Zhzyyd4+kjBDQ+24i+l+4qMVOOY8Ow5s7Tu7MDQT+8G/greRY20szmJw9HR9R2ViNSlb44mY7/AMqaptj8Tq3h84e2/wDiVLrnW17MvcfLcrF2a2RpqMZmgvmI1kfv8Gj7IUgWUpo1r35lHU+p6+vXZ2rX4jtDFllEWzzx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902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S10280487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966950C-AB16-425E-ABCF-F42282A13A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TS102804879</Template>
  <TotalTime>0</TotalTime>
  <Words>280</Words>
  <Application>Microsoft Office PowerPoint</Application>
  <PresentationFormat>Format A4 (210 x 297 mm)</PresentationFormat>
  <Paragraphs>86</Paragraphs>
  <Slides>11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TS102804879</vt:lpstr>
      <vt:lpstr>Projet de mise en situation   KEZAKO Développement d’un site de de jeu multi joueurs ET PARTICIPATIF </vt:lpstr>
      <vt:lpstr>Table des matière</vt:lpstr>
      <vt:lpstr>CRYPTAGE MOT DE PASSE</vt:lpstr>
      <vt:lpstr>LE WEB SOCKET</vt:lpstr>
      <vt:lpstr>LE WEB SOCKET</vt:lpstr>
      <vt:lpstr>LE WEB SOCKET</vt:lpstr>
      <vt:lpstr>LE WEB SOCKET</vt:lpstr>
      <vt:lpstr>CONNAISANCES ACQUISES</vt:lpstr>
      <vt:lpstr>AmELIORATION</vt:lpstr>
      <vt:lpstr>Présentation PowerPoint</vt:lpstr>
      <vt:lpstr>ENJOY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2013-05-28T18:46:15Z</dcterms:created>
  <dcterms:modified xsi:type="dcterms:W3CDTF">2014-06-12T23:24:58Z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TC028048799991</vt:lpwstr>
  </property>
</Properties>
</file>