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0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6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88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90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2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58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16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13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77C8-CBF8-43D3-970F-53493B418885}" type="datetimeFigureOut">
              <a:rPr lang="fr-FR" smtClean="0"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7118-E7C6-4823-A1C9-EB545F111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928792" y="2332339"/>
            <a:ext cx="1008112" cy="17051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67744" y="2453763"/>
            <a:ext cx="900100" cy="1149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25457" y="4037449"/>
            <a:ext cx="1008112" cy="426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195736" y="2187798"/>
            <a:ext cx="10081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SALLE</a:t>
            </a:r>
            <a:endParaRPr lang="fr-FR" sz="1200" dirty="0"/>
          </a:p>
          <a:p>
            <a:pPr algn="just"/>
            <a:r>
              <a:rPr lang="fr-FR" sz="1200" u="sng" dirty="0" err="1" smtClean="0"/>
              <a:t>idSalle</a:t>
            </a:r>
            <a:endParaRPr lang="fr-FR" sz="1200" u="sng" dirty="0" smtClean="0"/>
          </a:p>
          <a:p>
            <a:pPr algn="just"/>
            <a:r>
              <a:rPr lang="fr-FR" sz="1200" dirty="0" err="1" smtClean="0"/>
              <a:t>nomSalle</a:t>
            </a:r>
            <a:endParaRPr lang="fr-FR" sz="1200" dirty="0" smtClean="0"/>
          </a:p>
          <a:p>
            <a:pPr algn="just"/>
            <a:r>
              <a:rPr lang="fr-FR" sz="1200" dirty="0" err="1" smtClean="0"/>
              <a:t>idCategorie</a:t>
            </a:r>
            <a:endParaRPr lang="fr-FR" sz="1200" dirty="0" smtClean="0"/>
          </a:p>
          <a:p>
            <a:pPr algn="just"/>
            <a:r>
              <a:rPr lang="fr-FR" sz="1200" dirty="0" err="1" smtClean="0"/>
              <a:t>nbQuestions</a:t>
            </a:r>
            <a:endParaRPr lang="fr-FR" sz="1200" dirty="0" smtClean="0"/>
          </a:p>
          <a:p>
            <a:pPr algn="just"/>
            <a:r>
              <a:rPr lang="fr-FR" sz="1200" dirty="0" err="1" smtClean="0"/>
              <a:t>tempsLimite</a:t>
            </a:r>
            <a:endParaRPr lang="fr-FR" sz="1200" dirty="0" smtClean="0"/>
          </a:p>
          <a:p>
            <a:pPr algn="just"/>
            <a:r>
              <a:rPr lang="fr-FR" sz="1200" dirty="0" err="1" smtClean="0"/>
              <a:t>isStarted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6948264" y="2067679"/>
            <a:ext cx="10081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JOUEUR</a:t>
            </a:r>
            <a:endParaRPr lang="fr-FR" sz="1200" dirty="0"/>
          </a:p>
          <a:p>
            <a:r>
              <a:rPr lang="fr-FR" sz="1200" u="sng" dirty="0" err="1" smtClean="0"/>
              <a:t>idJoueur</a:t>
            </a:r>
            <a:endParaRPr lang="fr-FR" sz="1200" u="sng" dirty="0" smtClean="0"/>
          </a:p>
          <a:p>
            <a:r>
              <a:rPr lang="fr-FR" sz="1200" dirty="0" smtClean="0"/>
              <a:t>Login</a:t>
            </a:r>
          </a:p>
          <a:p>
            <a:r>
              <a:rPr lang="fr-FR" sz="1200" dirty="0" err="1" smtClean="0"/>
              <a:t>Password</a:t>
            </a:r>
            <a:endParaRPr lang="fr-FR" sz="1200" dirty="0" smtClean="0"/>
          </a:p>
          <a:p>
            <a:r>
              <a:rPr lang="fr-FR" sz="1200" dirty="0" smtClean="0"/>
              <a:t>Email</a:t>
            </a:r>
          </a:p>
          <a:p>
            <a:r>
              <a:rPr lang="fr-FR" sz="1200" dirty="0" err="1" smtClean="0"/>
              <a:t>nbQuestCorr</a:t>
            </a:r>
            <a:endParaRPr lang="fr-FR" sz="1200" dirty="0" smtClean="0"/>
          </a:p>
          <a:p>
            <a:r>
              <a:rPr lang="fr-FR" sz="1200" dirty="0" err="1" smtClean="0"/>
              <a:t>nbQuestRep</a:t>
            </a:r>
            <a:endParaRPr lang="fr-FR" sz="1200" dirty="0" smtClean="0"/>
          </a:p>
          <a:p>
            <a:r>
              <a:rPr lang="fr-FR" sz="1200" dirty="0" err="1" smtClean="0"/>
              <a:t>nbTotPts</a:t>
            </a:r>
            <a:endParaRPr lang="fr-FR" sz="1200" dirty="0" smtClean="0"/>
          </a:p>
          <a:p>
            <a:r>
              <a:rPr lang="fr-FR" sz="1200" dirty="0" err="1" smtClean="0"/>
              <a:t>Status</a:t>
            </a:r>
            <a:endParaRPr lang="fr-FR" sz="1200" dirty="0" smtClean="0"/>
          </a:p>
          <a:p>
            <a:r>
              <a:rPr lang="fr-FR" sz="1200" dirty="0" err="1" smtClean="0"/>
              <a:t>isConnect</a:t>
            </a:r>
            <a:endParaRPr lang="fr-FR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0" y="987698"/>
            <a:ext cx="1008112" cy="9422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566391" y="4887189"/>
            <a:ext cx="1008112" cy="7911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427984" y="2931914"/>
            <a:ext cx="1008112" cy="563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644008" y="4645759"/>
            <a:ext cx="972181" cy="5904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732240" y="4804122"/>
            <a:ext cx="1008112" cy="4216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99236" y="3786570"/>
            <a:ext cx="1080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CATEGORIE</a:t>
            </a:r>
            <a:endParaRPr lang="fr-FR" sz="1200" dirty="0"/>
          </a:p>
          <a:p>
            <a:r>
              <a:rPr lang="fr-FR" sz="1200" u="sng" dirty="0" err="1" smtClean="0"/>
              <a:t>idCategorie</a:t>
            </a:r>
            <a:endParaRPr lang="fr-FR" sz="1200" u="sng" dirty="0" smtClean="0"/>
          </a:p>
          <a:p>
            <a:r>
              <a:rPr lang="fr-FR" sz="1200" dirty="0" err="1" smtClean="0"/>
              <a:t>labelCategorie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566391" y="4631898"/>
            <a:ext cx="10801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QUESTION</a:t>
            </a:r>
            <a:endParaRPr lang="fr-FR" sz="1200" dirty="0"/>
          </a:p>
          <a:p>
            <a:r>
              <a:rPr lang="fr-FR" sz="1200" u="sng" dirty="0" err="1" smtClean="0"/>
              <a:t>idQuestion</a:t>
            </a:r>
            <a:endParaRPr lang="fr-FR" sz="1200" u="sng" dirty="0" smtClean="0"/>
          </a:p>
          <a:p>
            <a:r>
              <a:rPr lang="fr-FR" sz="1200" dirty="0" err="1" smtClean="0"/>
              <a:t>labelQuestion</a:t>
            </a:r>
            <a:endParaRPr lang="fr-FR" sz="1200" dirty="0" smtClean="0"/>
          </a:p>
          <a:p>
            <a:r>
              <a:rPr lang="fr-FR" sz="1200" dirty="0" err="1" smtClean="0"/>
              <a:t>idCategorie</a:t>
            </a:r>
            <a:endParaRPr lang="fr-FR" sz="1200" dirty="0" smtClean="0"/>
          </a:p>
          <a:p>
            <a:r>
              <a:rPr lang="fr-FR" sz="1200" dirty="0" err="1" smtClean="0"/>
              <a:t>isValidated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355976" y="2646204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SALLEQUEST</a:t>
            </a:r>
          </a:p>
          <a:p>
            <a:r>
              <a:rPr lang="fr-FR" sz="1200" u="sng" dirty="0" err="1" smtClean="0"/>
              <a:t>idSalle</a:t>
            </a:r>
            <a:endParaRPr lang="fr-FR" sz="1200" u="sng" dirty="0" smtClean="0"/>
          </a:p>
          <a:p>
            <a:r>
              <a:rPr lang="fr-FR" sz="1200" u="sng" dirty="0" err="1" smtClean="0"/>
              <a:t>idQuestion</a:t>
            </a:r>
            <a:endParaRPr lang="fr-FR" sz="1200" u="sng" dirty="0" smtClean="0"/>
          </a:p>
          <a:p>
            <a:r>
              <a:rPr lang="fr-FR" sz="1200" dirty="0" smtClean="0"/>
              <a:t>winner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732240" y="4548635"/>
            <a:ext cx="1080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REPONSE</a:t>
            </a:r>
          </a:p>
          <a:p>
            <a:r>
              <a:rPr lang="fr-FR" sz="1200" u="sng" dirty="0" err="1" smtClean="0"/>
              <a:t>idReponse</a:t>
            </a:r>
            <a:endParaRPr lang="fr-FR" sz="1200" u="sng" dirty="0" smtClean="0"/>
          </a:p>
          <a:p>
            <a:r>
              <a:rPr lang="fr-FR" sz="1200" dirty="0" err="1" smtClean="0"/>
              <a:t>labelReponse</a:t>
            </a:r>
            <a:endParaRPr lang="fr-FR" sz="1200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4499992" y="692696"/>
            <a:ext cx="12389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SALLEJOUEUR</a:t>
            </a:r>
          </a:p>
          <a:p>
            <a:r>
              <a:rPr lang="fr-FR" sz="1200" u="sng" dirty="0" err="1" smtClean="0"/>
              <a:t>idSalle</a:t>
            </a:r>
            <a:endParaRPr lang="fr-FR" sz="1200" u="sng" dirty="0" smtClean="0"/>
          </a:p>
          <a:p>
            <a:r>
              <a:rPr lang="fr-FR" sz="1200" u="sng" dirty="0" err="1" smtClean="0"/>
              <a:t>idJoueur</a:t>
            </a:r>
            <a:endParaRPr lang="fr-FR" sz="1200" u="sng" dirty="0" smtClean="0"/>
          </a:p>
          <a:p>
            <a:r>
              <a:rPr lang="fr-FR" sz="1200" dirty="0" err="1" smtClean="0"/>
              <a:t>isHost</a:t>
            </a:r>
            <a:endParaRPr lang="fr-FR" sz="1200" dirty="0" smtClean="0"/>
          </a:p>
          <a:p>
            <a:r>
              <a:rPr lang="fr-FR" sz="1200" dirty="0" smtClean="0"/>
              <a:t>Score</a:t>
            </a:r>
          </a:p>
          <a:p>
            <a:r>
              <a:rPr lang="fr-FR" sz="1200" dirty="0" err="1" smtClean="0"/>
              <a:t>tpsLastQuest</a:t>
            </a:r>
            <a:endParaRPr lang="fr-FR" sz="12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4644008" y="4372074"/>
            <a:ext cx="968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QUESTREP</a:t>
            </a:r>
          </a:p>
          <a:p>
            <a:r>
              <a:rPr lang="fr-FR" sz="1200" u="sng" dirty="0" err="1" smtClean="0"/>
              <a:t>idQuestion</a:t>
            </a:r>
            <a:endParaRPr lang="fr-FR" sz="1200" u="sng" dirty="0" smtClean="0"/>
          </a:p>
          <a:p>
            <a:r>
              <a:rPr lang="fr-FR" sz="1200" u="sng" dirty="0" err="1" smtClean="0"/>
              <a:t>idReponse</a:t>
            </a:r>
            <a:endParaRPr lang="fr-FR" sz="1200" u="sng" dirty="0" smtClean="0"/>
          </a:p>
          <a:p>
            <a:r>
              <a:rPr lang="fr-FR" sz="1200" dirty="0" err="1" smtClean="0"/>
              <a:t>isCorrect</a:t>
            </a:r>
            <a:endParaRPr lang="fr-FR" sz="1200" dirty="0" smtClean="0"/>
          </a:p>
        </p:txBody>
      </p:sp>
      <p:cxnSp>
        <p:nvCxnSpPr>
          <p:cNvPr id="23" name="Connecteur droit avec flèche 22"/>
          <p:cNvCxnSpPr>
            <a:stCxn id="15" idx="1"/>
          </p:cNvCxnSpPr>
          <p:nvPr/>
        </p:nvCxnSpPr>
        <p:spPr>
          <a:xfrm flipH="1" flipV="1">
            <a:off x="3203848" y="2571874"/>
            <a:ext cx="1152128" cy="505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3203848" y="1059706"/>
            <a:ext cx="1368152" cy="1394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580112" y="1203722"/>
            <a:ext cx="1348680" cy="125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3646511" y="3213586"/>
            <a:ext cx="709466" cy="1673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1"/>
            <a:endCxn id="13" idx="3"/>
          </p:cNvCxnSpPr>
          <p:nvPr/>
        </p:nvCxnSpPr>
        <p:spPr>
          <a:xfrm flipH="1" flipV="1">
            <a:off x="1379356" y="4125124"/>
            <a:ext cx="1187035" cy="115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" idx="1"/>
            <a:endCxn id="13" idx="3"/>
          </p:cNvCxnSpPr>
          <p:nvPr/>
        </p:nvCxnSpPr>
        <p:spPr>
          <a:xfrm flipH="1">
            <a:off x="1379356" y="2895684"/>
            <a:ext cx="816380" cy="122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3"/>
          </p:cNvCxnSpPr>
          <p:nvPr/>
        </p:nvCxnSpPr>
        <p:spPr>
          <a:xfrm flipV="1">
            <a:off x="5616189" y="4887189"/>
            <a:ext cx="1116051" cy="53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5436096" y="2453763"/>
            <a:ext cx="1492696" cy="910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3646511" y="4802961"/>
            <a:ext cx="997497" cy="211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Affichage à l'écran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fabien.lassie@gmail.com</dc:creator>
  <cp:lastModifiedBy>fabien.lassie@gmail.com</cp:lastModifiedBy>
  <cp:revision>4</cp:revision>
  <dcterms:created xsi:type="dcterms:W3CDTF">2014-06-13T08:36:15Z</dcterms:created>
  <dcterms:modified xsi:type="dcterms:W3CDTF">2014-06-13T09:19:11Z</dcterms:modified>
</cp:coreProperties>
</file>