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309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  <p15:guide id="16" pos="3120">
          <p15:clr>
            <a:srgbClr val="A4A3A4"/>
          </p15:clr>
        </p15:guide>
        <p15:guide id="17" pos="623">
          <p15:clr>
            <a:srgbClr val="A4A3A4"/>
          </p15:clr>
        </p15:guide>
        <p15:guide id="18" pos="5617">
          <p15:clr>
            <a:srgbClr val="A4A3A4"/>
          </p15:clr>
        </p15:guide>
        <p15:guide id="19" pos="4641">
          <p15:clr>
            <a:srgbClr val="A4A3A4"/>
          </p15:clr>
        </p15:guide>
        <p15:guide id="20" pos="5890">
          <p15:clr>
            <a:srgbClr val="A4A3A4"/>
          </p15:clr>
        </p15:guide>
        <p15:guide id="21" pos="3003">
          <p15:clr>
            <a:srgbClr val="A4A3A4"/>
          </p15:clr>
        </p15:guide>
        <p15:guide id="22" pos="350">
          <p15:clr>
            <a:srgbClr val="A4A3A4"/>
          </p15:clr>
        </p15:guide>
        <p15:guide id="23" pos="2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1386" y="12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  <p:guide pos="3120"/>
        <p:guide pos="623"/>
        <p:guide pos="5617"/>
        <p:guide pos="4641"/>
        <p:guide pos="5890"/>
        <p:guide pos="3003"/>
        <p:guide pos="350"/>
        <p:guide pos="2340"/>
      </p:guideLst>
    </p:cSldViewPr>
  </p:slideViewPr>
  <p:outlineViewPr>
    <p:cViewPr>
      <p:scale>
        <a:sx n="33" d="100"/>
        <a:sy n="33" d="100"/>
      </p:scale>
      <p:origin x="0" y="12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pPr/>
              <a:t>13/06/2014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pPr/>
              <a:t>13/06/2014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1828800"/>
            <a:ext cx="7926864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69" y="5029200"/>
            <a:ext cx="6378649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5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67215" y="1052736"/>
            <a:ext cx="4582718" cy="511946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1734583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568" y="685800"/>
            <a:ext cx="602718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92188" y="2492375"/>
            <a:ext cx="7921625" cy="36734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81192" y="6453336"/>
            <a:ext cx="1134756" cy="180974"/>
          </a:xfrm>
        </p:spPr>
        <p:txBody>
          <a:bodyPr/>
          <a:lstStyle/>
          <a:p>
            <a:r>
              <a:rPr lang="fr-FR" dirty="0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82434" y="6448426"/>
            <a:ext cx="5580000" cy="180000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720" y="2276872"/>
            <a:ext cx="6840760" cy="389532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160" y="6448427"/>
            <a:ext cx="1134756" cy="180974"/>
          </a:xfrm>
        </p:spPr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140" y="6448427"/>
            <a:ext cx="5580000" cy="180974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64568" y="836712"/>
            <a:ext cx="8208912" cy="1325562"/>
          </a:xfr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28465" y="2276872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016224" cy="1152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1772816"/>
            <a:ext cx="7926864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0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59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7634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569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244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244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16" y="1052736"/>
            <a:ext cx="4582718" cy="51194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2492896"/>
            <a:ext cx="7926864" cy="36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5073" y="6448427"/>
            <a:ext cx="113475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13/06/2014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2435" y="6448427"/>
            <a:ext cx="558000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503" y="6448427"/>
            <a:ext cx="92893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‹N°›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1026" name="Picture 2" descr="E:\Dropbox\Perso\01-Polytech\Eco\Présentation\POLYTECH PARIS-SUD_RVB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116632"/>
            <a:ext cx="2664296" cy="827679"/>
          </a:xfrm>
          <a:prstGeom prst="rect">
            <a:avLst/>
          </a:prstGeom>
          <a:noFill/>
        </p:spPr>
      </p:pic>
      <p:pic>
        <p:nvPicPr>
          <p:cNvPr id="8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1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SOCKET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53" y="3195632"/>
            <a:ext cx="1363216" cy="1363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5" y="3272301"/>
            <a:ext cx="1238887" cy="1176943"/>
          </a:xfrm>
          <a:prstGeom prst="rect">
            <a:avLst/>
          </a:prstGeom>
        </p:spPr>
      </p:pic>
      <p:pic>
        <p:nvPicPr>
          <p:cNvPr id="1026" name="Picture 2" descr="http://arrayvelocity.com/wp-content/uploads/2014/02/ajax-jquery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49" y="2442043"/>
            <a:ext cx="2033294" cy="4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rieemmanuellehamon.fr/blog/wp-content/uploads/2013/11/bootstrap_logo-sm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7" y="3582117"/>
            <a:ext cx="696672" cy="6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555" y="4622093"/>
            <a:ext cx="1337036" cy="851173"/>
          </a:xfrm>
          <a:prstGeom prst="rect">
            <a:avLst/>
          </a:prstGeom>
        </p:spPr>
      </p:pic>
      <p:pic>
        <p:nvPicPr>
          <p:cNvPr id="19" name="Picture 4" descr="http://www.php.net/manual/fr/images/c0d23d2d6769e53e24a1b3136c064577-php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74" y="4763420"/>
            <a:ext cx="1183076" cy="70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clubic.com/02713020-photo-mysql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7" y="2142784"/>
            <a:ext cx="1235708" cy="9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sher.com/images/ws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14" y="3480249"/>
            <a:ext cx="761045" cy="7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>
            <a:stCxn id="9" idx="3"/>
            <a:endCxn id="7" idx="1"/>
          </p:cNvCxnSpPr>
          <p:nvPr/>
        </p:nvCxnSpPr>
        <p:spPr>
          <a:xfrm>
            <a:off x="2911442" y="3860773"/>
            <a:ext cx="4153511" cy="16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news.pmiservizi.it/wp-content/uploads/2014/05/http-status-code-se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3340266"/>
            <a:ext cx="1041013" cy="10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6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10280487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66950C-AB16-425E-ABCF-F42282A13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TS102804879</Template>
  <TotalTime>0</TotalTime>
  <Words>17</Words>
  <Application>Microsoft Office PowerPoint</Application>
  <PresentationFormat>Format A4 (210 x 297 mm)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TS102804879</vt:lpstr>
      <vt:lpstr>LE WEB SOCKET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2013-05-28T18:46:15Z</dcterms:created>
  <dcterms:modified xsi:type="dcterms:W3CDTF">2014-06-13T09:11:54Z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