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0"/>
  </p:notesMasterIdLst>
  <p:handoutMasterIdLst>
    <p:handoutMasterId r:id="rId31"/>
  </p:handoutMasterIdLst>
  <p:sldIdLst>
    <p:sldId id="256" r:id="rId3"/>
    <p:sldId id="289" r:id="rId4"/>
    <p:sldId id="298" r:id="rId5"/>
    <p:sldId id="304" r:id="rId6"/>
    <p:sldId id="300" r:id="rId7"/>
    <p:sldId id="299" r:id="rId8"/>
    <p:sldId id="301" r:id="rId9"/>
    <p:sldId id="302" r:id="rId10"/>
    <p:sldId id="303" r:id="rId11"/>
    <p:sldId id="306" r:id="rId12"/>
    <p:sldId id="307" r:id="rId13"/>
    <p:sldId id="305" r:id="rId14"/>
    <p:sldId id="308" r:id="rId15"/>
    <p:sldId id="325" r:id="rId16"/>
    <p:sldId id="309" r:id="rId17"/>
    <p:sldId id="310" r:id="rId18"/>
    <p:sldId id="311" r:id="rId19"/>
    <p:sldId id="317" r:id="rId20"/>
    <p:sldId id="312" r:id="rId21"/>
    <p:sldId id="313" r:id="rId22"/>
    <p:sldId id="318" r:id="rId23"/>
    <p:sldId id="314" r:id="rId24"/>
    <p:sldId id="319" r:id="rId25"/>
    <p:sldId id="315" r:id="rId26"/>
    <p:sldId id="316" r:id="rId27"/>
    <p:sldId id="324" r:id="rId28"/>
    <p:sldId id="297" r:id="rId2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94643" autoAdjust="0"/>
  </p:normalViewPr>
  <p:slideViewPr>
    <p:cSldViewPr>
      <p:cViewPr>
        <p:scale>
          <a:sx n="75" d="100"/>
          <a:sy n="75" d="100"/>
        </p:scale>
        <p:origin x="-1406" y="-21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120"/>
        <p:guide pos="623"/>
        <p:guide pos="5617"/>
        <p:guide pos="4641"/>
        <p:guide pos="5890"/>
        <p:guide pos="3003"/>
        <p:guide pos="350"/>
        <p:guide pos="2340"/>
      </p:guideLst>
    </p:cSldViewPr>
  </p:slideViewPr>
  <p:outlineViewPr>
    <p:cViewPr>
      <p:scale>
        <a:sx n="33" d="100"/>
        <a:sy n="33" d="100"/>
      </p:scale>
      <p:origin x="0" y="124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/>
              <a:pPr/>
              <a:t>12/11/2011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/>
              <a:pPr/>
              <a:t>12/11/2011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568" y="1828800"/>
            <a:ext cx="7926864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569" y="5029200"/>
            <a:ext cx="6378649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pic>
        <p:nvPicPr>
          <p:cNvPr id="5" name="Picture 3" descr="E:\Dropbox\Perso\01-Polytech\Eco\Présentation\logo_PSUD_new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62472" y="116632"/>
            <a:ext cx="1415064" cy="82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052736"/>
            <a:ext cx="4209857" cy="580526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68" y="1196752"/>
            <a:ext cx="3158360" cy="3527648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67215" y="1052736"/>
            <a:ext cx="4582718" cy="511946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068" y="4876800"/>
            <a:ext cx="315836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1734583" cy="5486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568" y="685800"/>
            <a:ext cx="6027182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992188" y="2492375"/>
            <a:ext cx="7921625" cy="3673475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681192" y="6453336"/>
            <a:ext cx="1134756" cy="180974"/>
          </a:xfrm>
        </p:spPr>
        <p:txBody>
          <a:bodyPr/>
          <a:lstStyle/>
          <a:p>
            <a:r>
              <a:rPr lang="fr-FR" dirty="0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82434" y="6448426"/>
            <a:ext cx="5580000" cy="180000"/>
          </a:xfrm>
        </p:spPr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27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720" y="2276872"/>
            <a:ext cx="6840760" cy="3895328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93160" y="6448427"/>
            <a:ext cx="1134756" cy="180974"/>
          </a:xfrm>
        </p:spPr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140" y="6448427"/>
            <a:ext cx="5580000" cy="180974"/>
          </a:xfrm>
        </p:spPr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4550" y="6448427"/>
            <a:ext cx="928930" cy="180974"/>
          </a:xfrm>
        </p:spPr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27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064568" y="836712"/>
            <a:ext cx="8208912" cy="1325562"/>
          </a:xfrm>
        </p:spPr>
        <p:txBody>
          <a:bodyPr anchor="t" anchorCtr="0"/>
          <a:lstStyle>
            <a:lvl1pPr>
              <a:defRPr>
                <a:latin typeface="+mn-l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17"/>
          </p:nvPr>
        </p:nvSpPr>
        <p:spPr>
          <a:xfrm>
            <a:off x="128465" y="2276872"/>
            <a:ext cx="2016224" cy="12241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dirty="0" smtClean="0"/>
              <a:t>Cliquez pour modifier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128464" y="3645024"/>
            <a:ext cx="2016224" cy="11521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dirty="0" smtClean="0"/>
              <a:t>Cliquez pour modifier</a:t>
            </a:r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19"/>
          </p:nvPr>
        </p:nvSpPr>
        <p:spPr>
          <a:xfrm>
            <a:off x="128464" y="4941168"/>
            <a:ext cx="2016224" cy="12241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dirty="0" smtClean="0"/>
              <a:t>Cliquez pour modifier</a:t>
            </a:r>
          </a:p>
        </p:txBody>
      </p:sp>
    </p:spTree>
    <p:extLst>
      <p:ext uri="{BB962C8B-B14F-4D97-AF65-F5344CB8AC3E}">
        <p14:creationId xmlns=""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569" y="1772816"/>
            <a:ext cx="7926864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27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2300" y="2276872"/>
            <a:ext cx="3826843" cy="389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590" y="2276872"/>
            <a:ext cx="3826843" cy="389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569" y="836712"/>
            <a:ext cx="7926864" cy="763488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569" y="1828800"/>
            <a:ext cx="3827189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9569" y="2743201"/>
            <a:ext cx="3827189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9244" y="1828800"/>
            <a:ext cx="3827189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9244" y="2743201"/>
            <a:ext cx="3827189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KEZAKO - Développement d’un site de de jeu multi joueurs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27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27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052736"/>
            <a:ext cx="4209857" cy="580526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68" y="1196752"/>
            <a:ext cx="3158360" cy="3527648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16" y="1052736"/>
            <a:ext cx="4582718" cy="51194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068" y="4876800"/>
            <a:ext cx="315836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569" y="836712"/>
            <a:ext cx="7926864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 smtClean="0"/>
              <a:t>Cliquez pour modifier le style du titre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569" y="2492896"/>
            <a:ext cx="7926864" cy="3679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5073" y="6448427"/>
            <a:ext cx="113475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13/06/2014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2435" y="6448427"/>
            <a:ext cx="5580000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503" y="6448427"/>
            <a:ext cx="928930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‹N°›</a:t>
            </a:fld>
            <a:r>
              <a:rPr lang="en-US" dirty="0" smtClean="0"/>
              <a:t> / 27</a:t>
            </a:r>
            <a:endParaRPr lang="en-US" dirty="0"/>
          </a:p>
        </p:txBody>
      </p:sp>
      <p:pic>
        <p:nvPicPr>
          <p:cNvPr id="1026" name="Picture 2" descr="E:\Dropbox\Perso\01-Polytech\Eco\Présentation\POLYTECH PARIS-SUD_RVB.jpg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116632"/>
            <a:ext cx="2664296" cy="827679"/>
          </a:xfrm>
          <a:prstGeom prst="rect">
            <a:avLst/>
          </a:prstGeom>
          <a:noFill/>
        </p:spPr>
      </p:pic>
      <p:pic>
        <p:nvPicPr>
          <p:cNvPr id="8" name="Picture 3" descr="E:\Dropbox\Perso\01-Polytech\Eco\Présentation\logo_PSUD_new.jpg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62472" y="116632"/>
            <a:ext cx="1415064" cy="82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568" y="885055"/>
            <a:ext cx="7926864" cy="304800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fr-F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Projet de mise en situation</a:t>
            </a:r>
            <a:br>
              <a:rPr lang="fr-F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fr-F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fr-F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sz="48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KEZAKO</a:t>
            </a:r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Développement d’un site de jeu multi joueurs</a:t>
            </a:r>
            <a:br>
              <a:rPr lang="fr-FR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fr-FR" sz="4400" b="0" i="0" baseline="0" noProof="0" dirty="0">
              <a:solidFill>
                <a:srgbClr val="545454">
                  <a:lumMod val="50000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560" y="5589240"/>
            <a:ext cx="6378649" cy="1143000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fr-FR" sz="2000" b="0" i="0" noProof="0" dirty="0" smtClean="0">
                <a:solidFill>
                  <a:srgbClr val="545454"/>
                </a:solidFill>
              </a:rPr>
              <a:t>Spécialité Informatique – 2013/2014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fr-FR" dirty="0" smtClean="0">
                <a:solidFill>
                  <a:srgbClr val="545454"/>
                </a:solidFill>
              </a:rPr>
              <a:t>APP4</a:t>
            </a:r>
            <a:r>
              <a:rPr lang="fr-FR" noProof="0" dirty="0" smtClean="0">
                <a:solidFill>
                  <a:srgbClr val="545454"/>
                </a:solidFill>
              </a:rPr>
              <a:t> / FC2</a:t>
            </a:r>
            <a:endParaRPr lang="fr-FR" sz="2000" b="0" i="0" noProof="0" dirty="0">
              <a:solidFill>
                <a:srgbClr val="545454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064568" y="3717032"/>
            <a:ext cx="7992888" cy="14219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</a:t>
            </a:r>
            <a:r>
              <a:rPr lang="fr-FR" sz="24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Dream</a:t>
            </a:r>
            <a:r>
              <a:rPr lang="fr-FR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Team :</a:t>
            </a:r>
          </a:p>
          <a:p>
            <a:pPr>
              <a:lnSpc>
                <a:spcPct val="90000"/>
              </a:lnSpc>
            </a:pPr>
            <a:r>
              <a:rPr lang="fr-FR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Matthias BALLARINI</a:t>
            </a:r>
          </a:p>
          <a:p>
            <a:pPr>
              <a:lnSpc>
                <a:spcPct val="90000"/>
              </a:lnSpc>
            </a:pPr>
            <a:r>
              <a:rPr lang="fr-FR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Julien DE ALMEIDA</a:t>
            </a:r>
          </a:p>
          <a:p>
            <a:pPr>
              <a:lnSpc>
                <a:spcPct val="90000"/>
              </a:lnSpc>
            </a:pPr>
            <a:endParaRPr lang="fr-FR" sz="24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fr-FR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Faouzi GAZZAH</a:t>
            </a:r>
          </a:p>
          <a:p>
            <a:pPr>
              <a:lnSpc>
                <a:spcPct val="90000"/>
              </a:lnSpc>
            </a:pPr>
            <a:r>
              <a:rPr lang="fr-FR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Fabien LASSIE</a:t>
            </a:r>
          </a:p>
          <a:p>
            <a:pPr>
              <a:lnSpc>
                <a:spcPct val="90000"/>
              </a:lnSpc>
            </a:pPr>
            <a:r>
              <a:rPr lang="fr-FR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Thomas VERON</a:t>
            </a:r>
          </a:p>
          <a:p>
            <a:pPr>
              <a:lnSpc>
                <a:spcPct val="90000"/>
              </a:lnSpc>
            </a:pPr>
            <a:endParaRPr lang="fr-FR" sz="24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50135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fr-FR" dirty="0" smtClean="0"/>
              <a:t>Diagramme des cas d’utilisations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et solutions techniques envisagées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7"/>
          </p:nvPr>
        </p:nvSpPr>
        <p:spPr>
          <a:xfrm>
            <a:off x="128464" y="2276872"/>
            <a:ext cx="2232248" cy="1224136"/>
          </a:xfrm>
        </p:spPr>
        <p:txBody>
          <a:bodyPr anchor="ctr">
            <a:normAutofit fontScale="70000" lnSpcReduction="20000"/>
          </a:bodyPr>
          <a:lstStyle/>
          <a:p>
            <a:pPr>
              <a:buNone/>
            </a:pPr>
            <a:r>
              <a:rPr lang="fr-FR" sz="2800" dirty="0" smtClean="0"/>
              <a:t>Présentation du projet </a:t>
            </a:r>
            <a:r>
              <a:rPr lang="fr-FR" sz="2800" dirty="0" err="1" smtClean="0"/>
              <a:t>Kezako</a:t>
            </a:r>
            <a:r>
              <a:rPr lang="fr-FR" sz="2800" dirty="0" smtClean="0"/>
              <a:t> et de son équipes</a:t>
            </a:r>
            <a:r>
              <a:rPr lang="fr-FR" sz="2400" b="1" dirty="0" smtClean="0">
                <a:solidFill>
                  <a:schemeClr val="accent5"/>
                </a:solidFill>
              </a:rPr>
              <a:t> </a:t>
            </a:r>
            <a:endParaRPr lang="fr-FR" sz="2400" b="1" dirty="0">
              <a:solidFill>
                <a:schemeClr val="accent5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128464" y="3645024"/>
            <a:ext cx="2160240" cy="1152128"/>
          </a:xfrm>
        </p:spPr>
        <p:txBody>
          <a:bodyPr anchor="ctr">
            <a:noAutofit/>
          </a:bodyPr>
          <a:lstStyle/>
          <a:p>
            <a:pPr>
              <a:buNone/>
            </a:pPr>
            <a:r>
              <a:rPr lang="fr-FR" b="1" dirty="0" smtClean="0">
                <a:solidFill>
                  <a:schemeClr val="accent5"/>
                </a:solidFill>
              </a:rPr>
              <a:t>Conception et solutions techniques envisagées</a:t>
            </a:r>
          </a:p>
        </p:txBody>
      </p:sp>
      <p:sp>
        <p:nvSpPr>
          <p:cNvPr id="8196" name="AutoShape 4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8" name="AutoShape 6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Espace réservé du texte 8"/>
          <p:cNvSpPr>
            <a:spLocks noGrp="1"/>
          </p:cNvSpPr>
          <p:nvPr>
            <p:ph type="body" sz="quarter" idx="19"/>
          </p:nvPr>
        </p:nvSpPr>
        <p:spPr>
          <a:xfrm>
            <a:off x="128464" y="4941168"/>
            <a:ext cx="2304256" cy="1224136"/>
          </a:xfrm>
        </p:spPr>
        <p:txBody>
          <a:bodyPr anchor="ctr">
            <a:noAutofit/>
          </a:bodyPr>
          <a:lstStyle/>
          <a:p>
            <a:pPr>
              <a:lnSpc>
                <a:spcPct val="70000"/>
              </a:lnSpc>
              <a:buNone/>
            </a:pPr>
            <a:r>
              <a:rPr lang="fr-FR" dirty="0" smtClean="0"/>
              <a:t>Difficultés rencontrées et solutions mises en œuvre</a:t>
            </a:r>
          </a:p>
        </p:txBody>
      </p:sp>
      <p:sp>
        <p:nvSpPr>
          <p:cNvPr id="1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4550" y="6448427"/>
            <a:ext cx="928930" cy="180974"/>
          </a:xfrm>
        </p:spPr>
        <p:txBody>
          <a:bodyPr/>
          <a:lstStyle/>
          <a:p>
            <a:fld id="{F36C87F6-986D-49E6-AF40-1B3A1EE8064D}" type="slidenum">
              <a:rPr lang="fr-FR" smtClean="0"/>
              <a:pPr/>
              <a:t>10</a:t>
            </a:fld>
            <a:r>
              <a:rPr lang="fr-FR" dirty="0" smtClean="0"/>
              <a:t> / 27</a:t>
            </a:r>
            <a:endParaRPr lang="fr-FR" dirty="0"/>
          </a:p>
        </p:txBody>
      </p:sp>
      <p:pic>
        <p:nvPicPr>
          <p:cNvPr id="32770" name="Picture 2" descr="C:\Users\Gyzmo\Documents\CasD'utilisation.png"/>
          <p:cNvPicPr>
            <a:picLocks noChangeAspect="1" noChangeArrowheads="1"/>
          </p:cNvPicPr>
          <p:nvPr/>
        </p:nvPicPr>
        <p:blipFill>
          <a:blip r:embed="rId2" cstate="print"/>
          <a:srcRect l="4666" t="14001" r="16943" b="15901"/>
          <a:stretch>
            <a:fillRect/>
          </a:stretch>
        </p:blipFill>
        <p:spPr bwMode="auto">
          <a:xfrm>
            <a:off x="3008784" y="3003363"/>
            <a:ext cx="5976664" cy="323394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fr-FR" dirty="0" smtClean="0"/>
              <a:t>Architecture du site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et solutions techniques envisagées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7"/>
          </p:nvPr>
        </p:nvSpPr>
        <p:spPr>
          <a:xfrm>
            <a:off x="128464" y="2276872"/>
            <a:ext cx="2232248" cy="1224136"/>
          </a:xfrm>
        </p:spPr>
        <p:txBody>
          <a:bodyPr anchor="ctr">
            <a:normAutofit fontScale="70000" lnSpcReduction="20000"/>
          </a:bodyPr>
          <a:lstStyle/>
          <a:p>
            <a:pPr>
              <a:buNone/>
            </a:pPr>
            <a:r>
              <a:rPr lang="fr-FR" sz="2800" dirty="0" smtClean="0"/>
              <a:t>Présentation du projet </a:t>
            </a:r>
            <a:r>
              <a:rPr lang="fr-FR" sz="2800" dirty="0" err="1" smtClean="0"/>
              <a:t>Kezako</a:t>
            </a:r>
            <a:r>
              <a:rPr lang="fr-FR" sz="2800" dirty="0" smtClean="0"/>
              <a:t> et de son équipes</a:t>
            </a:r>
            <a:r>
              <a:rPr lang="fr-FR" sz="2400" b="1" dirty="0" smtClean="0">
                <a:solidFill>
                  <a:schemeClr val="accent5"/>
                </a:solidFill>
              </a:rPr>
              <a:t> </a:t>
            </a:r>
            <a:endParaRPr lang="fr-FR" sz="2400" b="1" dirty="0">
              <a:solidFill>
                <a:schemeClr val="accent5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128464" y="3645024"/>
            <a:ext cx="2160240" cy="1152128"/>
          </a:xfrm>
        </p:spPr>
        <p:txBody>
          <a:bodyPr anchor="ctr">
            <a:noAutofit/>
          </a:bodyPr>
          <a:lstStyle/>
          <a:p>
            <a:pPr>
              <a:buNone/>
            </a:pPr>
            <a:r>
              <a:rPr lang="fr-FR" b="1" dirty="0" smtClean="0">
                <a:solidFill>
                  <a:schemeClr val="accent5"/>
                </a:solidFill>
              </a:rPr>
              <a:t>Conception et solutions techniques envisagées</a:t>
            </a:r>
          </a:p>
        </p:txBody>
      </p:sp>
      <p:sp>
        <p:nvSpPr>
          <p:cNvPr id="8196" name="AutoShape 4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8" name="AutoShape 6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Espace réservé du texte 8"/>
          <p:cNvSpPr>
            <a:spLocks noGrp="1"/>
          </p:cNvSpPr>
          <p:nvPr>
            <p:ph type="body" sz="quarter" idx="19"/>
          </p:nvPr>
        </p:nvSpPr>
        <p:spPr>
          <a:xfrm>
            <a:off x="128464" y="4941168"/>
            <a:ext cx="2304256" cy="1224136"/>
          </a:xfrm>
        </p:spPr>
        <p:txBody>
          <a:bodyPr anchor="ctr">
            <a:noAutofit/>
          </a:bodyPr>
          <a:lstStyle/>
          <a:p>
            <a:pPr>
              <a:lnSpc>
                <a:spcPct val="70000"/>
              </a:lnSpc>
              <a:buNone/>
            </a:pPr>
            <a:r>
              <a:rPr lang="fr-FR" dirty="0" smtClean="0"/>
              <a:t>Difficultés rencontrées et solutions mises en œuvre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2720" y="3132278"/>
            <a:ext cx="7274299" cy="2744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4550" y="6448427"/>
            <a:ext cx="928930" cy="180974"/>
          </a:xfrm>
        </p:spPr>
        <p:txBody>
          <a:bodyPr/>
          <a:lstStyle/>
          <a:p>
            <a:fld id="{F36C87F6-986D-49E6-AF40-1B3A1EE8064D}" type="slidenum">
              <a:rPr lang="fr-FR" smtClean="0"/>
              <a:pPr/>
              <a:t>11</a:t>
            </a:fld>
            <a:r>
              <a:rPr lang="fr-FR" dirty="0" smtClean="0"/>
              <a:t> / 27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fr-FR" dirty="0" smtClean="0"/>
              <a:t>Modèle de base de données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et solutions techniques envisagées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7"/>
          </p:nvPr>
        </p:nvSpPr>
        <p:spPr>
          <a:xfrm>
            <a:off x="128464" y="2276872"/>
            <a:ext cx="2232248" cy="1224136"/>
          </a:xfrm>
        </p:spPr>
        <p:txBody>
          <a:bodyPr anchor="ctr">
            <a:normAutofit fontScale="70000" lnSpcReduction="20000"/>
          </a:bodyPr>
          <a:lstStyle/>
          <a:p>
            <a:pPr>
              <a:buNone/>
            </a:pPr>
            <a:r>
              <a:rPr lang="fr-FR" sz="2800" dirty="0" smtClean="0"/>
              <a:t>Présentation du projet </a:t>
            </a:r>
            <a:r>
              <a:rPr lang="fr-FR" sz="2800" dirty="0" err="1" smtClean="0"/>
              <a:t>Kezako</a:t>
            </a:r>
            <a:r>
              <a:rPr lang="fr-FR" sz="2800" dirty="0" smtClean="0"/>
              <a:t> et de son équipes</a:t>
            </a:r>
            <a:r>
              <a:rPr lang="fr-FR" sz="2400" b="1" dirty="0" smtClean="0">
                <a:solidFill>
                  <a:schemeClr val="accent5"/>
                </a:solidFill>
              </a:rPr>
              <a:t> </a:t>
            </a:r>
            <a:endParaRPr lang="fr-FR" sz="2400" b="1" dirty="0">
              <a:solidFill>
                <a:schemeClr val="accent5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128464" y="3645024"/>
            <a:ext cx="2160240" cy="1152128"/>
          </a:xfrm>
        </p:spPr>
        <p:txBody>
          <a:bodyPr anchor="ctr">
            <a:noAutofit/>
          </a:bodyPr>
          <a:lstStyle/>
          <a:p>
            <a:pPr>
              <a:buNone/>
            </a:pPr>
            <a:r>
              <a:rPr lang="fr-FR" b="1" dirty="0" smtClean="0">
                <a:solidFill>
                  <a:schemeClr val="accent5"/>
                </a:solidFill>
              </a:rPr>
              <a:t>Conception et solutions techniques envisagées</a:t>
            </a:r>
          </a:p>
        </p:txBody>
      </p:sp>
      <p:sp>
        <p:nvSpPr>
          <p:cNvPr id="8196" name="AutoShape 4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8" name="AutoShape 6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19"/>
          </p:nvPr>
        </p:nvSpPr>
        <p:spPr>
          <a:xfrm>
            <a:off x="128464" y="4941168"/>
            <a:ext cx="2304256" cy="1224136"/>
          </a:xfrm>
        </p:spPr>
        <p:txBody>
          <a:bodyPr anchor="ctr">
            <a:noAutofit/>
          </a:bodyPr>
          <a:lstStyle/>
          <a:p>
            <a:pPr>
              <a:lnSpc>
                <a:spcPct val="70000"/>
              </a:lnSpc>
              <a:buNone/>
            </a:pPr>
            <a:r>
              <a:rPr lang="fr-FR" dirty="0" smtClean="0"/>
              <a:t>Difficultés rencontrées et solutions mises en œuvre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4550" y="6448427"/>
            <a:ext cx="928930" cy="180974"/>
          </a:xfrm>
        </p:spPr>
        <p:txBody>
          <a:bodyPr/>
          <a:lstStyle/>
          <a:p>
            <a:fld id="{F36C87F6-986D-49E6-AF40-1B3A1EE8064D}" type="slidenum">
              <a:rPr lang="fr-FR" smtClean="0"/>
              <a:pPr/>
              <a:t>12</a:t>
            </a:fld>
            <a:r>
              <a:rPr lang="fr-FR" dirty="0" smtClean="0"/>
              <a:t> / 27</a:t>
            </a:r>
            <a:endParaRPr lang="fr-FR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9021" y="3007142"/>
            <a:ext cx="6792491" cy="330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fr-FR" b="1" dirty="0" smtClean="0"/>
              <a:t>Technologies envisagées :</a:t>
            </a:r>
          </a:p>
          <a:p>
            <a:pPr lvl="1"/>
            <a:r>
              <a:rPr lang="fr-FR" dirty="0" smtClean="0"/>
              <a:t>HTML5</a:t>
            </a:r>
          </a:p>
          <a:p>
            <a:pPr lvl="1"/>
            <a:r>
              <a:rPr lang="fr-FR" dirty="0" smtClean="0"/>
              <a:t>PHP5</a:t>
            </a:r>
          </a:p>
          <a:p>
            <a:pPr lvl="1"/>
            <a:r>
              <a:rPr lang="fr-FR" dirty="0" smtClean="0"/>
              <a:t>CSS3</a:t>
            </a:r>
          </a:p>
          <a:p>
            <a:pPr lvl="1"/>
            <a:r>
              <a:rPr lang="fr-FR" dirty="0" smtClean="0"/>
              <a:t>JEE</a:t>
            </a:r>
          </a:p>
          <a:p>
            <a:pPr lvl="1"/>
            <a:r>
              <a:rPr lang="fr-FR" dirty="0" err="1" smtClean="0"/>
              <a:t>Node</a:t>
            </a:r>
            <a:r>
              <a:rPr lang="fr-FR" dirty="0" smtClean="0"/>
              <a:t> JS</a:t>
            </a:r>
          </a:p>
          <a:p>
            <a:pPr lvl="1"/>
            <a:r>
              <a:rPr lang="fr-FR" dirty="0" smtClean="0"/>
              <a:t>Web Socket</a:t>
            </a:r>
          </a:p>
          <a:p>
            <a:pPr lvl="1"/>
            <a:r>
              <a:rPr lang="fr-FR" dirty="0" smtClean="0"/>
              <a:t>AJAX</a:t>
            </a:r>
          </a:p>
          <a:p>
            <a:pPr lvl="1"/>
            <a:r>
              <a:rPr lang="fr-FR" dirty="0" smtClean="0"/>
              <a:t>MySQL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et solutions techniques envisagées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7"/>
          </p:nvPr>
        </p:nvSpPr>
        <p:spPr>
          <a:xfrm>
            <a:off x="128464" y="2276872"/>
            <a:ext cx="2232248" cy="1224136"/>
          </a:xfrm>
        </p:spPr>
        <p:txBody>
          <a:bodyPr anchor="ctr">
            <a:normAutofit fontScale="70000" lnSpcReduction="20000"/>
          </a:bodyPr>
          <a:lstStyle/>
          <a:p>
            <a:pPr>
              <a:buNone/>
            </a:pPr>
            <a:r>
              <a:rPr lang="fr-FR" sz="2800" dirty="0" smtClean="0"/>
              <a:t>Présentation du projet </a:t>
            </a:r>
            <a:r>
              <a:rPr lang="fr-FR" sz="2800" dirty="0" err="1" smtClean="0"/>
              <a:t>Kezako</a:t>
            </a:r>
            <a:r>
              <a:rPr lang="fr-FR" sz="2800" dirty="0" smtClean="0"/>
              <a:t> et de son équipes</a:t>
            </a:r>
            <a:r>
              <a:rPr lang="fr-FR" sz="2400" b="1" dirty="0" smtClean="0">
                <a:solidFill>
                  <a:schemeClr val="accent5"/>
                </a:solidFill>
              </a:rPr>
              <a:t> </a:t>
            </a:r>
            <a:endParaRPr lang="fr-FR" sz="2400" b="1" dirty="0">
              <a:solidFill>
                <a:schemeClr val="accent5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128464" y="3645024"/>
            <a:ext cx="2160240" cy="1152128"/>
          </a:xfrm>
        </p:spPr>
        <p:txBody>
          <a:bodyPr anchor="ctr">
            <a:noAutofit/>
          </a:bodyPr>
          <a:lstStyle/>
          <a:p>
            <a:pPr>
              <a:buNone/>
            </a:pPr>
            <a:r>
              <a:rPr lang="fr-FR" b="1" dirty="0" smtClean="0">
                <a:solidFill>
                  <a:schemeClr val="accent5"/>
                </a:solidFill>
              </a:rPr>
              <a:t>Conception et solutions techniques envisagées</a:t>
            </a:r>
          </a:p>
        </p:txBody>
      </p:sp>
      <p:sp>
        <p:nvSpPr>
          <p:cNvPr id="8196" name="AutoShape 4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8" name="AutoShape 6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Espace réservé du texte 8"/>
          <p:cNvSpPr>
            <a:spLocks noGrp="1"/>
          </p:cNvSpPr>
          <p:nvPr>
            <p:ph type="body" sz="quarter" idx="19"/>
          </p:nvPr>
        </p:nvSpPr>
        <p:spPr>
          <a:xfrm>
            <a:off x="128464" y="4941168"/>
            <a:ext cx="2304256" cy="1224136"/>
          </a:xfrm>
        </p:spPr>
        <p:txBody>
          <a:bodyPr anchor="ctr">
            <a:noAutofit/>
          </a:bodyPr>
          <a:lstStyle/>
          <a:p>
            <a:pPr>
              <a:lnSpc>
                <a:spcPct val="70000"/>
              </a:lnSpc>
              <a:buNone/>
            </a:pPr>
            <a:r>
              <a:rPr lang="fr-FR" dirty="0" smtClean="0"/>
              <a:t>Difficultés rencontrées et solutions mises en œuvre</a:t>
            </a:r>
          </a:p>
        </p:txBody>
      </p:sp>
      <p:sp>
        <p:nvSpPr>
          <p:cNvPr id="1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4550" y="6448427"/>
            <a:ext cx="928930" cy="180974"/>
          </a:xfrm>
        </p:spPr>
        <p:txBody>
          <a:bodyPr/>
          <a:lstStyle/>
          <a:p>
            <a:fld id="{F36C87F6-986D-49E6-AF40-1B3A1EE8064D}" type="slidenum">
              <a:rPr lang="fr-FR" smtClean="0"/>
              <a:pPr/>
              <a:t>13</a:t>
            </a:fld>
            <a:r>
              <a:rPr lang="fr-FR" dirty="0" smtClean="0"/>
              <a:t> / 27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b="1" dirty="0" smtClean="0"/>
              <a:t>Focus sur les Web Sockets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et solutions techniques envisagées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7"/>
          </p:nvPr>
        </p:nvSpPr>
        <p:spPr>
          <a:xfrm>
            <a:off x="128464" y="2276872"/>
            <a:ext cx="2232248" cy="1224136"/>
          </a:xfrm>
        </p:spPr>
        <p:txBody>
          <a:bodyPr anchor="ctr">
            <a:normAutofit fontScale="70000" lnSpcReduction="20000"/>
          </a:bodyPr>
          <a:lstStyle/>
          <a:p>
            <a:pPr>
              <a:buNone/>
            </a:pPr>
            <a:r>
              <a:rPr lang="fr-FR" sz="2800" dirty="0" smtClean="0"/>
              <a:t>Présentation du projet </a:t>
            </a:r>
            <a:r>
              <a:rPr lang="fr-FR" sz="2800" dirty="0" err="1" smtClean="0"/>
              <a:t>Kezako</a:t>
            </a:r>
            <a:r>
              <a:rPr lang="fr-FR" sz="2800" dirty="0" smtClean="0"/>
              <a:t> et de son équipes</a:t>
            </a:r>
            <a:r>
              <a:rPr lang="fr-FR" sz="2400" b="1" dirty="0" smtClean="0">
                <a:solidFill>
                  <a:schemeClr val="accent5"/>
                </a:solidFill>
              </a:rPr>
              <a:t> </a:t>
            </a:r>
            <a:endParaRPr lang="fr-FR" sz="2400" b="1" dirty="0">
              <a:solidFill>
                <a:schemeClr val="accent5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128464" y="3645024"/>
            <a:ext cx="2160240" cy="1152128"/>
          </a:xfrm>
        </p:spPr>
        <p:txBody>
          <a:bodyPr anchor="ctr">
            <a:noAutofit/>
          </a:bodyPr>
          <a:lstStyle/>
          <a:p>
            <a:pPr>
              <a:buNone/>
            </a:pPr>
            <a:r>
              <a:rPr lang="fr-FR" b="1" dirty="0" smtClean="0">
                <a:solidFill>
                  <a:schemeClr val="accent5"/>
                </a:solidFill>
              </a:rPr>
              <a:t>Conception et solutions techniques envisagées</a:t>
            </a:r>
          </a:p>
        </p:txBody>
      </p:sp>
      <p:sp>
        <p:nvSpPr>
          <p:cNvPr id="8196" name="AutoShape 4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8" name="AutoShape 6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9184" y="2636912"/>
            <a:ext cx="2886472" cy="112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Espace réservé du texte 8"/>
          <p:cNvSpPr>
            <a:spLocks noGrp="1"/>
          </p:cNvSpPr>
          <p:nvPr>
            <p:ph type="body" sz="quarter" idx="19"/>
          </p:nvPr>
        </p:nvSpPr>
        <p:spPr>
          <a:xfrm>
            <a:off x="128464" y="4941168"/>
            <a:ext cx="2304256" cy="1224136"/>
          </a:xfrm>
        </p:spPr>
        <p:txBody>
          <a:bodyPr anchor="ctr">
            <a:noAutofit/>
          </a:bodyPr>
          <a:lstStyle/>
          <a:p>
            <a:pPr>
              <a:lnSpc>
                <a:spcPct val="70000"/>
              </a:lnSpc>
              <a:buNone/>
            </a:pPr>
            <a:r>
              <a:rPr lang="fr-FR" dirty="0" smtClean="0"/>
              <a:t>Difficultés rencontrées et solutions mises en œuvre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3150" y="3717032"/>
            <a:ext cx="4028042" cy="66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ZoneTexte 14"/>
          <p:cNvSpPr txBox="1"/>
          <p:nvPr/>
        </p:nvSpPr>
        <p:spPr>
          <a:xfrm>
            <a:off x="3157206" y="3212976"/>
            <a:ext cx="30243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 smtClean="0"/>
              <a:t>SANS WEB SOCKET</a:t>
            </a:r>
            <a:endParaRPr lang="fr-FR" sz="2400" dirty="0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8864" y="5157192"/>
            <a:ext cx="571521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ZoneTexte 21"/>
          <p:cNvSpPr txBox="1"/>
          <p:nvPr/>
        </p:nvSpPr>
        <p:spPr>
          <a:xfrm>
            <a:off x="5169024" y="4725144"/>
            <a:ext cx="30243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 smtClean="0"/>
              <a:t>AVEC WEB SOCKET</a:t>
            </a:r>
            <a:endParaRPr lang="fr-FR" sz="2400" dirty="0"/>
          </a:p>
        </p:txBody>
      </p:sp>
      <p:sp>
        <p:nvSpPr>
          <p:cNvPr id="2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4550" y="6448427"/>
            <a:ext cx="928930" cy="180974"/>
          </a:xfrm>
        </p:spPr>
        <p:txBody>
          <a:bodyPr/>
          <a:lstStyle/>
          <a:p>
            <a:fld id="{F36C87F6-986D-49E6-AF40-1B3A1EE8064D}" type="slidenum">
              <a:rPr lang="fr-FR" smtClean="0"/>
              <a:pPr/>
              <a:t>14</a:t>
            </a:fld>
            <a:r>
              <a:rPr lang="fr-FR" dirty="0" smtClean="0"/>
              <a:t> / 27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KEZAKO - Développement d’un site de de jeu multi joueurs</a:t>
            </a:r>
            <a:endParaRPr lang="en-US" dirty="0"/>
          </a:p>
        </p:txBody>
      </p:sp>
      <p:sp>
        <p:nvSpPr>
          <p:cNvPr id="8196" name="AutoShape 4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8" name="AutoShape 6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4550" y="6448427"/>
            <a:ext cx="928930" cy="180974"/>
          </a:xfrm>
        </p:spPr>
        <p:txBody>
          <a:bodyPr/>
          <a:lstStyle/>
          <a:p>
            <a:fld id="{F36C87F6-986D-49E6-AF40-1B3A1EE8064D}" type="slidenum">
              <a:rPr lang="fr-FR" smtClean="0"/>
              <a:pPr/>
              <a:t>15</a:t>
            </a:fld>
            <a:r>
              <a:rPr lang="fr-FR" dirty="0" smtClean="0"/>
              <a:t> / 27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fr-FR" sz="3200" dirty="0" smtClean="0"/>
              <a:t>Difficultés rencontrées :</a:t>
            </a:r>
          </a:p>
          <a:p>
            <a:pPr lvl="1"/>
            <a:r>
              <a:rPr lang="fr-FR" sz="2400" dirty="0" smtClean="0"/>
              <a:t>La syntaxe de MySQL diffère de ce que nous avons appris en cours</a:t>
            </a:r>
          </a:p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Manque de connaissance sur la synchronisation des clients web.</a:t>
            </a:r>
            <a:endParaRPr lang="fr-FR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 et solutions mises en œuvre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7"/>
          </p:nvPr>
        </p:nvSpPr>
        <p:spPr>
          <a:xfrm>
            <a:off x="128464" y="2276872"/>
            <a:ext cx="2232248" cy="1224136"/>
          </a:xfrm>
        </p:spPr>
        <p:txBody>
          <a:bodyPr anchor="ctr">
            <a:normAutofit fontScale="70000" lnSpcReduction="20000"/>
          </a:bodyPr>
          <a:lstStyle/>
          <a:p>
            <a:pPr>
              <a:buNone/>
            </a:pPr>
            <a:r>
              <a:rPr lang="fr-FR" sz="2800" dirty="0" smtClean="0"/>
              <a:t>Présentation du projet </a:t>
            </a:r>
            <a:r>
              <a:rPr lang="fr-FR" sz="2800" dirty="0" err="1" smtClean="0"/>
              <a:t>Kezako</a:t>
            </a:r>
            <a:r>
              <a:rPr lang="fr-FR" sz="2800" dirty="0" smtClean="0"/>
              <a:t> et de son équipes</a:t>
            </a:r>
            <a:r>
              <a:rPr lang="fr-FR" sz="2400" b="1" dirty="0" smtClean="0">
                <a:solidFill>
                  <a:schemeClr val="accent5"/>
                </a:solidFill>
              </a:rPr>
              <a:t> </a:t>
            </a:r>
            <a:endParaRPr lang="fr-FR" sz="2400" b="1" dirty="0">
              <a:solidFill>
                <a:schemeClr val="accent5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128464" y="3645024"/>
            <a:ext cx="2160240" cy="1152128"/>
          </a:xfrm>
        </p:spPr>
        <p:txBody>
          <a:bodyPr anchor="ctr">
            <a:noAutofit/>
          </a:bodyPr>
          <a:lstStyle/>
          <a:p>
            <a:pPr>
              <a:lnSpc>
                <a:spcPct val="70000"/>
              </a:lnSpc>
              <a:buNone/>
            </a:pPr>
            <a:r>
              <a:rPr lang="fr-FR" dirty="0" smtClean="0"/>
              <a:t>Conception et solutions techniques envisagées</a:t>
            </a:r>
          </a:p>
        </p:txBody>
      </p:sp>
      <p:sp>
        <p:nvSpPr>
          <p:cNvPr id="8196" name="AutoShape 4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8" name="AutoShape 6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19"/>
          </p:nvPr>
        </p:nvSpPr>
        <p:spPr>
          <a:xfrm>
            <a:off x="128464" y="4941168"/>
            <a:ext cx="2304256" cy="1224136"/>
          </a:xfrm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fr-FR" b="1" dirty="0" smtClean="0">
                <a:solidFill>
                  <a:schemeClr val="accent5"/>
                </a:solidFill>
              </a:rPr>
              <a:t>Difficultés rencontrées et solutions mises en œuvre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4550" y="6448427"/>
            <a:ext cx="928930" cy="180974"/>
          </a:xfrm>
        </p:spPr>
        <p:txBody>
          <a:bodyPr/>
          <a:lstStyle/>
          <a:p>
            <a:fld id="{F36C87F6-986D-49E6-AF40-1B3A1EE8064D}" type="slidenum">
              <a:rPr lang="fr-FR" smtClean="0"/>
              <a:pPr/>
              <a:t>16</a:t>
            </a:fld>
            <a:r>
              <a:rPr lang="fr-FR" dirty="0" smtClean="0"/>
              <a:t> / 27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fr-FR" sz="3200" dirty="0" smtClean="0"/>
              <a:t>Techno mise en œuvre :</a:t>
            </a:r>
          </a:p>
          <a:p>
            <a:pPr lvl="1"/>
            <a:r>
              <a:rPr lang="fr-FR" dirty="0" smtClean="0"/>
              <a:t>Base de données : MySQL</a:t>
            </a:r>
          </a:p>
          <a:p>
            <a:pPr lvl="1"/>
            <a:r>
              <a:rPr lang="fr-FR" dirty="0" smtClean="0"/>
              <a:t>Code serveur : PHP</a:t>
            </a:r>
          </a:p>
          <a:p>
            <a:pPr lvl="1"/>
            <a:r>
              <a:rPr lang="fr-FR" dirty="0" smtClean="0"/>
              <a:t>Synchronisation des clients : Web socket</a:t>
            </a:r>
          </a:p>
          <a:p>
            <a:pPr lvl="1"/>
            <a:r>
              <a:rPr lang="fr-FR" dirty="0" smtClean="0"/>
              <a:t>Graphisme : CSS / </a:t>
            </a:r>
            <a:r>
              <a:rPr lang="fr-FR" dirty="0" err="1" smtClean="0"/>
              <a:t>Bootstrap</a:t>
            </a:r>
            <a:endParaRPr lang="fr-FR" dirty="0" smtClean="0"/>
          </a:p>
          <a:p>
            <a:pPr lvl="1"/>
            <a:r>
              <a:rPr lang="fr-FR" dirty="0" smtClean="0"/>
              <a:t>Code client : HTML / JavaScript / </a:t>
            </a:r>
            <a:r>
              <a:rPr lang="fr-FR" dirty="0" err="1" smtClean="0"/>
              <a:t>JQuery</a:t>
            </a:r>
            <a:r>
              <a:rPr lang="fr-FR" dirty="0" smtClean="0"/>
              <a:t> / AJAX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KEZAKO - Développement d’un site de de jeu multi joueurs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17</a:t>
            </a:fld>
            <a:r>
              <a:rPr lang="fr-FR" dirty="0" smtClean="0"/>
              <a:t> / 27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 et solutions mises en œuvre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7"/>
          </p:nvPr>
        </p:nvSpPr>
        <p:spPr>
          <a:xfrm>
            <a:off x="128464" y="2276872"/>
            <a:ext cx="2232248" cy="1224136"/>
          </a:xfrm>
        </p:spPr>
        <p:txBody>
          <a:bodyPr anchor="ctr">
            <a:normAutofit fontScale="70000" lnSpcReduction="20000"/>
          </a:bodyPr>
          <a:lstStyle/>
          <a:p>
            <a:pPr>
              <a:buNone/>
            </a:pPr>
            <a:r>
              <a:rPr lang="fr-FR" sz="2800" dirty="0" smtClean="0"/>
              <a:t>Présentation du projet </a:t>
            </a:r>
            <a:r>
              <a:rPr lang="fr-FR" sz="2800" dirty="0" err="1" smtClean="0"/>
              <a:t>Kezako</a:t>
            </a:r>
            <a:r>
              <a:rPr lang="fr-FR" sz="2800" dirty="0" smtClean="0"/>
              <a:t> et de son équipes</a:t>
            </a:r>
            <a:r>
              <a:rPr lang="fr-FR" sz="2400" b="1" dirty="0" smtClean="0">
                <a:solidFill>
                  <a:schemeClr val="accent5"/>
                </a:solidFill>
              </a:rPr>
              <a:t> </a:t>
            </a:r>
            <a:endParaRPr lang="fr-FR" sz="2400" b="1" dirty="0">
              <a:solidFill>
                <a:schemeClr val="accent5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128464" y="3645024"/>
            <a:ext cx="2160240" cy="1152128"/>
          </a:xfrm>
        </p:spPr>
        <p:txBody>
          <a:bodyPr anchor="ctr">
            <a:noAutofit/>
          </a:bodyPr>
          <a:lstStyle/>
          <a:p>
            <a:pPr>
              <a:lnSpc>
                <a:spcPct val="70000"/>
              </a:lnSpc>
              <a:buNone/>
            </a:pPr>
            <a:r>
              <a:rPr lang="fr-FR" dirty="0" smtClean="0"/>
              <a:t>Conception et solutions techniques envisagées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9"/>
          </p:nvPr>
        </p:nvSpPr>
        <p:spPr>
          <a:xfrm>
            <a:off x="128464" y="4941168"/>
            <a:ext cx="2304256" cy="1224136"/>
          </a:xfrm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fr-FR" b="1" dirty="0" smtClean="0">
                <a:solidFill>
                  <a:schemeClr val="accent5"/>
                </a:solidFill>
              </a:rPr>
              <a:t>Difficultés rencontrées et solutions mises en œuvre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8196" name="AutoShape 4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8" name="AutoShape 6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retour d’expérience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KEZAKO - Développement d’un site de de jeu multi joueurs</a:t>
            </a:r>
            <a:endParaRPr lang="en-US" dirty="0"/>
          </a:p>
        </p:txBody>
      </p:sp>
      <p:sp>
        <p:nvSpPr>
          <p:cNvPr id="8196" name="AutoShape 4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8" name="AutoShape 6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4550" y="6448427"/>
            <a:ext cx="928930" cy="180974"/>
          </a:xfrm>
        </p:spPr>
        <p:txBody>
          <a:bodyPr/>
          <a:lstStyle/>
          <a:p>
            <a:fld id="{F36C87F6-986D-49E6-AF40-1B3A1EE8064D}" type="slidenum">
              <a:rPr lang="fr-FR" smtClean="0"/>
              <a:pPr/>
              <a:t>18</a:t>
            </a:fld>
            <a:r>
              <a:rPr lang="fr-FR" dirty="0" smtClean="0"/>
              <a:t> / 27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Compétences acquises</a:t>
            </a:r>
          </a:p>
          <a:p>
            <a:pPr lvl="1"/>
            <a:r>
              <a:rPr lang="fr-FR" dirty="0" smtClean="0"/>
              <a:t>Perfectionnement en PHP5</a:t>
            </a:r>
          </a:p>
          <a:p>
            <a:pPr lvl="1"/>
            <a:r>
              <a:rPr lang="fr-FR" dirty="0" smtClean="0"/>
              <a:t>Perfectionnement en JavaScript</a:t>
            </a:r>
          </a:p>
          <a:p>
            <a:pPr lvl="1"/>
            <a:endParaRPr lang="fr-FR" dirty="0" smtClean="0"/>
          </a:p>
          <a:p>
            <a:pPr>
              <a:buNone/>
            </a:pPr>
            <a:r>
              <a:rPr lang="fr-FR" dirty="0" smtClean="0"/>
              <a:t>Retour d’expérience</a:t>
            </a:r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dirty="0" smtClean="0"/>
              <a:t>Une équipe efficace et agréable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Faouzi – Chef de projet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1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4550" y="6448427"/>
            <a:ext cx="928930" cy="180974"/>
          </a:xfrm>
        </p:spPr>
        <p:txBody>
          <a:bodyPr/>
          <a:lstStyle/>
          <a:p>
            <a:fld id="{F36C87F6-986D-49E6-AF40-1B3A1EE8064D}" type="slidenum">
              <a:rPr lang="fr-FR" smtClean="0"/>
              <a:pPr/>
              <a:t>19</a:t>
            </a:fld>
            <a:r>
              <a:rPr lang="fr-FR" dirty="0" smtClean="0"/>
              <a:t> / 27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992188" y="2492375"/>
            <a:ext cx="8497316" cy="3673475"/>
          </a:xfrm>
        </p:spPr>
        <p:txBody>
          <a:bodyPr>
            <a:normAutofit lnSpcReduction="10000"/>
          </a:bodyPr>
          <a:lstStyle/>
          <a:p>
            <a:pPr marL="502920" indent="-457200">
              <a:buNone/>
            </a:pPr>
            <a:r>
              <a:rPr lang="fr-FR" dirty="0" smtClean="0"/>
              <a:t>1 – Présentation du projet </a:t>
            </a:r>
            <a:r>
              <a:rPr lang="fr-FR" dirty="0" err="1" smtClean="0"/>
              <a:t>Kezako</a:t>
            </a:r>
            <a:r>
              <a:rPr lang="fr-FR" dirty="0" smtClean="0"/>
              <a:t> et de son équipe </a:t>
            </a:r>
          </a:p>
          <a:p>
            <a:pPr marL="457200" indent="-457200">
              <a:buClr>
                <a:srgbClr val="404040"/>
              </a:buClr>
              <a:buSzPct val="100000"/>
              <a:buNone/>
            </a:pPr>
            <a:endParaRPr lang="fr-FR" dirty="0" smtClean="0">
              <a:solidFill>
                <a:srgbClr val="404040"/>
              </a:solidFill>
              <a:latin typeface="Calibri"/>
            </a:endParaRPr>
          </a:p>
          <a:p>
            <a:pPr marL="502920" indent="-457200">
              <a:buNone/>
            </a:pPr>
            <a:r>
              <a:rPr lang="fr-FR" dirty="0" smtClean="0"/>
              <a:t>2 – Conception et solutions techniques envisagées</a:t>
            </a:r>
          </a:p>
          <a:p>
            <a:pPr marL="502920" indent="-457200">
              <a:buNone/>
            </a:pPr>
            <a:endParaRPr lang="fr-FR" dirty="0" smtClean="0"/>
          </a:p>
          <a:p>
            <a:pPr marL="502920" indent="-457200">
              <a:buNone/>
            </a:pPr>
            <a:r>
              <a:rPr lang="fr-FR" dirty="0" smtClean="0"/>
              <a:t>3 – Démonstration</a:t>
            </a:r>
          </a:p>
          <a:p>
            <a:pPr marL="502920" indent="-457200">
              <a:buNone/>
            </a:pPr>
            <a:endParaRPr lang="fr-FR" dirty="0" smtClean="0"/>
          </a:p>
          <a:p>
            <a:pPr marL="502920" indent="-457200">
              <a:buNone/>
            </a:pPr>
            <a:r>
              <a:rPr lang="fr-FR" dirty="0" smtClean="0"/>
              <a:t>4 – Difficultés rencontrées et solutions mises en œuvre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des </a:t>
            </a:r>
            <a:r>
              <a:rPr lang="fr-FR" dirty="0" err="1" smtClean="0"/>
              <a:t>matièreS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4550" y="6448427"/>
            <a:ext cx="928930" cy="180974"/>
          </a:xfrm>
        </p:spPr>
        <p:txBody>
          <a:bodyPr/>
          <a:lstStyle/>
          <a:p>
            <a:fld id="{F36C87F6-986D-49E6-AF40-1B3A1EE8064D}" type="slidenum">
              <a:rPr lang="fr-FR" smtClean="0"/>
              <a:pPr/>
              <a:t>2</a:t>
            </a:fld>
            <a:r>
              <a:rPr lang="fr-FR" dirty="0" smtClean="0"/>
              <a:t> / 27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Compétences acquises</a:t>
            </a:r>
          </a:p>
          <a:p>
            <a:pPr lvl="1"/>
            <a:r>
              <a:rPr lang="fr-FR" dirty="0" smtClean="0"/>
              <a:t>Trigger MySQL</a:t>
            </a:r>
          </a:p>
          <a:p>
            <a:pPr lvl="1"/>
            <a:r>
              <a:rPr lang="fr-FR" dirty="0" smtClean="0"/>
              <a:t>Perfectionnement en PHP5 (web socket)</a:t>
            </a:r>
          </a:p>
          <a:p>
            <a:pPr lvl="1"/>
            <a:endParaRPr lang="fr-FR" dirty="0" smtClean="0"/>
          </a:p>
          <a:p>
            <a:pPr>
              <a:buNone/>
            </a:pPr>
            <a:r>
              <a:rPr lang="fr-FR" dirty="0" smtClean="0"/>
              <a:t>Compétences transmises</a:t>
            </a:r>
          </a:p>
          <a:p>
            <a:pPr lvl="1"/>
            <a:r>
              <a:rPr lang="fr-FR" dirty="0" err="1" smtClean="0"/>
              <a:t>Bootstrap</a:t>
            </a:r>
            <a:r>
              <a:rPr lang="fr-FR" dirty="0" smtClean="0"/>
              <a:t> auprès de </a:t>
            </a:r>
            <a:r>
              <a:rPr lang="fr-FR" dirty="0" err="1" smtClean="0"/>
              <a:t>Matthais</a:t>
            </a:r>
            <a:endParaRPr lang="fr-FR" dirty="0" smtClean="0"/>
          </a:p>
          <a:p>
            <a:pPr lvl="1"/>
            <a:r>
              <a:rPr lang="fr-FR" dirty="0" smtClean="0"/>
              <a:t>JavaScript et </a:t>
            </a:r>
            <a:r>
              <a:rPr lang="fr-FR" dirty="0" err="1" smtClean="0"/>
              <a:t>jQuery</a:t>
            </a:r>
            <a:r>
              <a:rPr lang="fr-FR" dirty="0" smtClean="0"/>
              <a:t> auprès de Julien et Faouzi</a:t>
            </a:r>
          </a:p>
          <a:p>
            <a:pPr lvl="1"/>
            <a:r>
              <a:rPr lang="fr-FR" dirty="0" smtClean="0"/>
              <a:t>PHP </a:t>
            </a:r>
            <a:r>
              <a:rPr lang="fr-FR" dirty="0" smtClean="0">
                <a:sym typeface="Wingdings" panose="05000000000000000000" pitchFamily="2" charset="2"/>
              </a:rPr>
              <a:t> tous le monde</a:t>
            </a:r>
            <a:endParaRPr lang="fr-FR" dirty="0" smtClean="0"/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Thomas – Développeur </a:t>
            </a:r>
            <a:br>
              <a:rPr lang="fr-FR" dirty="0" smtClean="0"/>
            </a:br>
            <a:r>
              <a:rPr lang="fr-FR" dirty="0" smtClean="0"/>
              <a:t>Expert techno web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1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4550" y="6448427"/>
            <a:ext cx="928930" cy="180974"/>
          </a:xfrm>
        </p:spPr>
        <p:txBody>
          <a:bodyPr/>
          <a:lstStyle/>
          <a:p>
            <a:fld id="{F36C87F6-986D-49E6-AF40-1B3A1EE8064D}" type="slidenum">
              <a:rPr lang="fr-FR" smtClean="0"/>
              <a:pPr/>
              <a:t>20</a:t>
            </a:fld>
            <a:r>
              <a:rPr lang="fr-FR" dirty="0" smtClean="0"/>
              <a:t> / 27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Retour d’expérience</a:t>
            </a:r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dirty="0" smtClean="0"/>
              <a:t>Gros problème avec MySQL pour créer des procédures stockées, trigger</a:t>
            </a:r>
          </a:p>
          <a:p>
            <a:pPr lvl="1"/>
            <a:r>
              <a:rPr lang="fr-FR" dirty="0" smtClean="0"/>
              <a:t>Equipe sérieuse et performante</a:t>
            </a:r>
          </a:p>
          <a:p>
            <a:pPr lvl="1"/>
            <a:r>
              <a:rPr lang="fr-FR" dirty="0" smtClean="0"/>
              <a:t>Difficultés avec les Web Sockets Merci à Julien</a:t>
            </a:r>
          </a:p>
          <a:p>
            <a:pPr lvl="1"/>
            <a:endParaRPr lang="fr-FR" dirty="0" smtClean="0"/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Thomas – Développeur </a:t>
            </a:r>
            <a:br>
              <a:rPr lang="fr-FR" dirty="0" smtClean="0"/>
            </a:br>
            <a:r>
              <a:rPr lang="fr-FR" dirty="0" smtClean="0"/>
              <a:t>Expert techno web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4550" y="6448427"/>
            <a:ext cx="928930" cy="180974"/>
          </a:xfrm>
        </p:spPr>
        <p:txBody>
          <a:bodyPr/>
          <a:lstStyle/>
          <a:p>
            <a:fld id="{F36C87F6-986D-49E6-AF40-1B3A1EE8064D}" type="slidenum">
              <a:rPr lang="fr-FR" smtClean="0"/>
              <a:pPr/>
              <a:t>21</a:t>
            </a:fld>
            <a:r>
              <a:rPr lang="fr-FR" dirty="0" smtClean="0"/>
              <a:t> / 27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Compétences acquises</a:t>
            </a:r>
          </a:p>
          <a:p>
            <a:pPr lvl="1"/>
            <a:r>
              <a:rPr lang="fr-FR" dirty="0" smtClean="0"/>
              <a:t>Design/Maquettage de la page d’une salle de jeu</a:t>
            </a:r>
          </a:p>
          <a:p>
            <a:pPr lvl="1"/>
            <a:r>
              <a:rPr lang="fr-FR" dirty="0" smtClean="0"/>
              <a:t>Mise à jour des boutons (démarrage d’une partie)</a:t>
            </a:r>
          </a:p>
          <a:p>
            <a:pPr lvl="1"/>
            <a:r>
              <a:rPr lang="fr-FR" dirty="0" smtClean="0"/>
              <a:t>PHP/MySQL : requêtes à la base de données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Matthias – Développeur</a:t>
            </a:r>
            <a:br>
              <a:rPr lang="fr-FR" dirty="0" smtClean="0"/>
            </a:br>
            <a:r>
              <a:rPr lang="fr-FR" dirty="0" smtClean="0"/>
              <a:t>Novice en techno web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1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4550" y="6448427"/>
            <a:ext cx="928930" cy="180974"/>
          </a:xfrm>
        </p:spPr>
        <p:txBody>
          <a:bodyPr/>
          <a:lstStyle/>
          <a:p>
            <a:fld id="{F36C87F6-986D-49E6-AF40-1B3A1EE8064D}" type="slidenum">
              <a:rPr lang="fr-FR" smtClean="0"/>
              <a:pPr/>
              <a:t>22</a:t>
            </a:fld>
            <a:r>
              <a:rPr lang="fr-FR" dirty="0" smtClean="0"/>
              <a:t> / 27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Retour d’expérience</a:t>
            </a:r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dirty="0" smtClean="0"/>
              <a:t>Bonne communication dans le groupe</a:t>
            </a:r>
          </a:p>
          <a:p>
            <a:pPr lvl="1"/>
            <a:r>
              <a:rPr lang="fr-FR" dirty="0" smtClean="0"/>
              <a:t>Base de données (</a:t>
            </a:r>
            <a:r>
              <a:rPr lang="fr-FR" dirty="0" err="1" smtClean="0"/>
              <a:t>PostgreSQL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Problèmes avec l’hébergement</a:t>
            </a:r>
          </a:p>
          <a:p>
            <a:pPr lvl="1"/>
            <a:r>
              <a:rPr lang="fr-FR" dirty="0" smtClean="0"/>
              <a:t>Serveur : Node.js</a:t>
            </a:r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Matthias – Développeur</a:t>
            </a:r>
            <a:br>
              <a:rPr lang="fr-FR" dirty="0" smtClean="0"/>
            </a:br>
            <a:r>
              <a:rPr lang="fr-FR" dirty="0" smtClean="0"/>
              <a:t>Novice en techno web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4550" y="6448427"/>
            <a:ext cx="928930" cy="180974"/>
          </a:xfrm>
        </p:spPr>
        <p:txBody>
          <a:bodyPr/>
          <a:lstStyle/>
          <a:p>
            <a:fld id="{F36C87F6-986D-49E6-AF40-1B3A1EE8064D}" type="slidenum">
              <a:rPr lang="fr-FR" smtClean="0"/>
              <a:pPr/>
              <a:t>23</a:t>
            </a:fld>
            <a:r>
              <a:rPr lang="fr-FR" dirty="0" smtClean="0"/>
              <a:t> / 27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>Compétences acquises</a:t>
            </a:r>
          </a:p>
          <a:p>
            <a:pPr lvl="1"/>
            <a:r>
              <a:rPr lang="fr-FR" dirty="0" smtClean="0"/>
              <a:t>« </a:t>
            </a:r>
            <a:r>
              <a:rPr lang="fr-FR" dirty="0" err="1" smtClean="0"/>
              <a:t>Nodejs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Web socket </a:t>
            </a:r>
            <a:r>
              <a:rPr lang="fr-FR" dirty="0" err="1" smtClean="0"/>
              <a:t>php</a:t>
            </a:r>
            <a:endParaRPr lang="fr-FR" dirty="0" smtClean="0"/>
          </a:p>
          <a:p>
            <a:pPr lvl="1"/>
            <a:r>
              <a:rPr lang="fr-FR" dirty="0" err="1" smtClean="0"/>
              <a:t>Bootstrap</a:t>
            </a:r>
            <a:endParaRPr lang="fr-FR" dirty="0" smtClean="0"/>
          </a:p>
          <a:p>
            <a:pPr lvl="1"/>
            <a:r>
              <a:rPr lang="fr-FR" dirty="0" smtClean="0"/>
              <a:t>Php5</a:t>
            </a:r>
          </a:p>
          <a:p>
            <a:pPr lvl="1"/>
            <a:endParaRPr lang="fr-FR" dirty="0" smtClean="0"/>
          </a:p>
          <a:p>
            <a:pPr>
              <a:buNone/>
            </a:pPr>
            <a:r>
              <a:rPr lang="fr-FR" dirty="0" smtClean="0"/>
              <a:t>Retour d’expérience</a:t>
            </a:r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dirty="0" smtClean="0"/>
              <a:t>Rendre le site full « </a:t>
            </a:r>
            <a:r>
              <a:rPr lang="fr-FR" dirty="0" err="1" smtClean="0"/>
              <a:t>nodejs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Meilleur gestion des erreurs</a:t>
            </a:r>
          </a:p>
          <a:p>
            <a:pPr lvl="1"/>
            <a:r>
              <a:rPr lang="fr-FR" dirty="0" smtClean="0"/>
              <a:t>Optimisation du serveur </a:t>
            </a:r>
            <a:r>
              <a:rPr lang="fr-FR" dirty="0" err="1" smtClean="0"/>
              <a:t>Websocket</a:t>
            </a:r>
            <a:endParaRPr lang="fr-FR" dirty="0" smtClean="0"/>
          </a:p>
          <a:p>
            <a:pPr lvl="1"/>
            <a:r>
              <a:rPr lang="fr-FR" dirty="0" smtClean="0"/>
              <a:t>Rendre le site totalement « responsive » pour le mobile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Julien – Développeur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KEZAKO - Développement d’un site de de jeu multi joueurs</a:t>
            </a:r>
            <a:endParaRPr lang="en-US" dirty="0"/>
          </a:p>
        </p:txBody>
      </p:sp>
      <p:sp>
        <p:nvSpPr>
          <p:cNvPr id="1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4550" y="6448427"/>
            <a:ext cx="928930" cy="180974"/>
          </a:xfrm>
        </p:spPr>
        <p:txBody>
          <a:bodyPr/>
          <a:lstStyle/>
          <a:p>
            <a:fld id="{F36C87F6-986D-49E6-AF40-1B3A1EE8064D}" type="slidenum">
              <a:rPr lang="fr-FR" smtClean="0"/>
              <a:pPr/>
              <a:t>24</a:t>
            </a:fld>
            <a:r>
              <a:rPr lang="fr-FR" dirty="0" smtClean="0"/>
              <a:t> / 27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Compétences acquises</a:t>
            </a:r>
          </a:p>
          <a:p>
            <a:pPr lvl="1"/>
            <a:r>
              <a:rPr lang="fr-FR" dirty="0" smtClean="0"/>
              <a:t>Base de données : Utilisation des Triggers</a:t>
            </a:r>
          </a:p>
          <a:p>
            <a:pPr lvl="1"/>
            <a:r>
              <a:rPr lang="fr-FR" dirty="0" smtClean="0"/>
              <a:t>PHP</a:t>
            </a:r>
          </a:p>
          <a:p>
            <a:pPr lvl="1"/>
            <a:r>
              <a:rPr lang="fr-FR" dirty="0" err="1" smtClean="0"/>
              <a:t>Bootsrap</a:t>
            </a:r>
            <a:r>
              <a:rPr lang="fr-FR" dirty="0" smtClean="0"/>
              <a:t> : Première utilisation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Fabien – administrateur de base de données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KEZAKO - Développement d’un site de de jeu multi joueurs</a:t>
            </a:r>
            <a:endParaRPr lang="en-US" dirty="0"/>
          </a:p>
        </p:txBody>
      </p:sp>
      <p:sp>
        <p:nvSpPr>
          <p:cNvPr id="1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4550" y="6448427"/>
            <a:ext cx="928930" cy="180974"/>
          </a:xfrm>
        </p:spPr>
        <p:txBody>
          <a:bodyPr/>
          <a:lstStyle/>
          <a:p>
            <a:fld id="{F36C87F6-986D-49E6-AF40-1B3A1EE8064D}" type="slidenum">
              <a:rPr lang="fr-FR" smtClean="0"/>
              <a:pPr/>
              <a:t>25</a:t>
            </a:fld>
            <a:r>
              <a:rPr lang="fr-FR" dirty="0" smtClean="0"/>
              <a:t> / 27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Retour d’expérience</a:t>
            </a:r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dirty="0" smtClean="0"/>
              <a:t>Ce qui a marché :</a:t>
            </a:r>
          </a:p>
          <a:p>
            <a:pPr lvl="2"/>
            <a:r>
              <a:rPr lang="fr-FR" dirty="0" smtClean="0"/>
              <a:t>Organisation générale du projet (Planning-Partage des tâches)</a:t>
            </a:r>
          </a:p>
          <a:p>
            <a:pPr lvl="2"/>
            <a:r>
              <a:rPr lang="fr-FR" dirty="0" smtClean="0"/>
              <a:t>Entente et entraide</a:t>
            </a:r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Ce qui a moins bien marché :</a:t>
            </a:r>
          </a:p>
          <a:p>
            <a:pPr lvl="2"/>
            <a:r>
              <a:rPr lang="fr-FR" dirty="0" smtClean="0"/>
              <a:t>Choix de l’</a:t>
            </a:r>
            <a:r>
              <a:rPr lang="fr-FR" dirty="0" err="1" smtClean="0"/>
              <a:t>hebergeur</a:t>
            </a:r>
            <a:endParaRPr lang="fr-FR" dirty="0" smtClean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Fabien – administrateur de base de données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4550" y="6448427"/>
            <a:ext cx="928930" cy="180974"/>
          </a:xfrm>
        </p:spPr>
        <p:txBody>
          <a:bodyPr/>
          <a:lstStyle/>
          <a:p>
            <a:fld id="{F36C87F6-986D-49E6-AF40-1B3A1EE8064D}" type="slidenum">
              <a:rPr lang="fr-FR" smtClean="0"/>
              <a:pPr/>
              <a:t>26</a:t>
            </a:fld>
            <a:r>
              <a:rPr lang="fr-FR" dirty="0" smtClean="0"/>
              <a:t> / 27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ENJOY </a:t>
            </a:r>
            <a:endParaRPr lang="fr-FR" b="1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KEZAKO - Développement d’un site de de jeu multi joueurs</a:t>
            </a:r>
            <a:endParaRPr lang="en-US" noProof="0" dirty="0"/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4550" y="6448427"/>
            <a:ext cx="928930" cy="180974"/>
          </a:xfrm>
        </p:spPr>
        <p:txBody>
          <a:bodyPr/>
          <a:lstStyle/>
          <a:p>
            <a:fld id="{F36C87F6-986D-49E6-AF40-1B3A1EE8064D}" type="slidenum">
              <a:rPr lang="fr-FR" smtClean="0"/>
              <a:pPr/>
              <a:t>27</a:t>
            </a:fld>
            <a:r>
              <a:rPr lang="fr-FR" dirty="0" smtClean="0"/>
              <a:t> / 27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9024" y="3717032"/>
            <a:ext cx="4043766" cy="268262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fr-FR" b="1" dirty="0" smtClean="0"/>
              <a:t>Fonctionnalités attendues :</a:t>
            </a:r>
          </a:p>
          <a:p>
            <a:pPr>
              <a:lnSpc>
                <a:spcPct val="120000"/>
              </a:lnSpc>
            </a:pPr>
            <a:r>
              <a:rPr lang="fr-FR" dirty="0" smtClean="0"/>
              <a:t>Question réponses</a:t>
            </a:r>
          </a:p>
          <a:p>
            <a:pPr>
              <a:lnSpc>
                <a:spcPct val="120000"/>
              </a:lnSpc>
            </a:pPr>
            <a:r>
              <a:rPr lang="fr-FR" dirty="0" smtClean="0"/>
              <a:t>En ligne</a:t>
            </a:r>
          </a:p>
          <a:p>
            <a:pPr>
              <a:lnSpc>
                <a:spcPct val="120000"/>
              </a:lnSpc>
            </a:pPr>
            <a:r>
              <a:rPr lang="fr-FR" dirty="0" smtClean="0"/>
              <a:t>Multi joueur</a:t>
            </a:r>
          </a:p>
          <a:p>
            <a:pPr>
              <a:lnSpc>
                <a:spcPct val="120000"/>
              </a:lnSpc>
            </a:pPr>
            <a:r>
              <a:rPr lang="fr-FR" dirty="0" smtClean="0"/>
              <a:t>Temps réel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3</a:t>
            </a:fld>
            <a:r>
              <a:rPr lang="fr-FR" dirty="0" smtClean="0"/>
              <a:t> / 27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 </a:t>
            </a:r>
            <a:r>
              <a:rPr lang="fr-FR" dirty="0" err="1" smtClean="0"/>
              <a:t>Kezako</a:t>
            </a:r>
            <a:r>
              <a:rPr lang="fr-FR" dirty="0" smtClean="0"/>
              <a:t> et de son équipes 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7"/>
          </p:nvPr>
        </p:nvSpPr>
        <p:spPr>
          <a:xfrm>
            <a:off x="128464" y="2276872"/>
            <a:ext cx="2232248" cy="1224136"/>
          </a:xfrm>
        </p:spPr>
        <p:txBody>
          <a:bodyPr anchor="ctr">
            <a:normAutofit fontScale="85000" lnSpcReduction="10000"/>
          </a:bodyPr>
          <a:lstStyle/>
          <a:p>
            <a:pPr>
              <a:buNone/>
            </a:pPr>
            <a:r>
              <a:rPr lang="fr-FR" sz="2400" b="1" dirty="0" smtClean="0">
                <a:solidFill>
                  <a:schemeClr val="accent5"/>
                </a:solidFill>
              </a:rPr>
              <a:t>Présentation du projet </a:t>
            </a:r>
            <a:r>
              <a:rPr lang="fr-FR" sz="2400" b="1" dirty="0" err="1" smtClean="0">
                <a:solidFill>
                  <a:schemeClr val="accent5"/>
                </a:solidFill>
              </a:rPr>
              <a:t>Kezako</a:t>
            </a:r>
            <a:r>
              <a:rPr lang="fr-FR" sz="2400" b="1" dirty="0" smtClean="0">
                <a:solidFill>
                  <a:schemeClr val="accent5"/>
                </a:solidFill>
              </a:rPr>
              <a:t> et de son équipes </a:t>
            </a:r>
            <a:endParaRPr lang="fr-FR" sz="2400" b="1" dirty="0">
              <a:solidFill>
                <a:schemeClr val="accent5"/>
              </a:solidFill>
            </a:endParaRPr>
          </a:p>
        </p:txBody>
      </p:sp>
      <p:sp>
        <p:nvSpPr>
          <p:cNvPr id="8196" name="AutoShape 4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8" name="AutoShape 6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128464" y="3645024"/>
            <a:ext cx="2160240" cy="1152128"/>
          </a:xfrm>
        </p:spPr>
        <p:txBody>
          <a:bodyPr anchor="ctr">
            <a:noAutofit/>
          </a:bodyPr>
          <a:lstStyle/>
          <a:p>
            <a:pPr>
              <a:lnSpc>
                <a:spcPct val="70000"/>
              </a:lnSpc>
              <a:buNone/>
            </a:pPr>
            <a:r>
              <a:rPr lang="fr-FR" dirty="0" smtClean="0"/>
              <a:t>Conception et solutions techniques envisagées</a:t>
            </a:r>
          </a:p>
        </p:txBody>
      </p:sp>
      <p:sp>
        <p:nvSpPr>
          <p:cNvPr id="16" name="Espace réservé du texte 8"/>
          <p:cNvSpPr>
            <a:spLocks noGrp="1"/>
          </p:cNvSpPr>
          <p:nvPr>
            <p:ph type="body" sz="quarter" idx="19"/>
          </p:nvPr>
        </p:nvSpPr>
        <p:spPr>
          <a:xfrm>
            <a:off x="128464" y="4941168"/>
            <a:ext cx="2304256" cy="1224136"/>
          </a:xfrm>
        </p:spPr>
        <p:txBody>
          <a:bodyPr anchor="ctr">
            <a:noAutofit/>
          </a:bodyPr>
          <a:lstStyle/>
          <a:p>
            <a:pPr>
              <a:lnSpc>
                <a:spcPct val="70000"/>
              </a:lnSpc>
              <a:buNone/>
            </a:pPr>
            <a:r>
              <a:rPr lang="fr-FR" dirty="0" smtClean="0"/>
              <a:t>Difficultés rencontrées et solutions mises en œuvre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fr-FR" b="1" dirty="0" smtClean="0"/>
              <a:t>Mise en place de cycle de développement très court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projet 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7"/>
          </p:nvPr>
        </p:nvSpPr>
        <p:spPr>
          <a:xfrm>
            <a:off x="128464" y="2276872"/>
            <a:ext cx="2232248" cy="1224136"/>
          </a:xfrm>
        </p:spPr>
        <p:txBody>
          <a:bodyPr anchor="ctr">
            <a:normAutofit fontScale="85000" lnSpcReduction="10000"/>
          </a:bodyPr>
          <a:lstStyle/>
          <a:p>
            <a:pPr>
              <a:buNone/>
            </a:pPr>
            <a:r>
              <a:rPr lang="fr-FR" sz="2400" b="1" dirty="0" smtClean="0">
                <a:solidFill>
                  <a:schemeClr val="accent5"/>
                </a:solidFill>
              </a:rPr>
              <a:t>Présentation du projet </a:t>
            </a:r>
            <a:r>
              <a:rPr lang="fr-FR" sz="2400" b="1" dirty="0" err="1" smtClean="0">
                <a:solidFill>
                  <a:schemeClr val="accent5"/>
                </a:solidFill>
              </a:rPr>
              <a:t>Kezako</a:t>
            </a:r>
            <a:r>
              <a:rPr lang="fr-FR" sz="2400" b="1" dirty="0" smtClean="0">
                <a:solidFill>
                  <a:schemeClr val="accent5"/>
                </a:solidFill>
              </a:rPr>
              <a:t> et de son équipes </a:t>
            </a:r>
            <a:endParaRPr lang="fr-FR" sz="2400" b="1" dirty="0">
              <a:solidFill>
                <a:schemeClr val="accent5"/>
              </a:solidFill>
            </a:endParaRPr>
          </a:p>
        </p:txBody>
      </p:sp>
      <p:sp>
        <p:nvSpPr>
          <p:cNvPr id="8196" name="AutoShape 4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8" name="AutoShape 6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8744" y="4077072"/>
            <a:ext cx="6902549" cy="151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128464" y="3645024"/>
            <a:ext cx="2160240" cy="1152128"/>
          </a:xfrm>
        </p:spPr>
        <p:txBody>
          <a:bodyPr anchor="ctr">
            <a:noAutofit/>
          </a:bodyPr>
          <a:lstStyle/>
          <a:p>
            <a:pPr>
              <a:lnSpc>
                <a:spcPct val="70000"/>
              </a:lnSpc>
              <a:buNone/>
            </a:pPr>
            <a:r>
              <a:rPr lang="fr-FR" dirty="0" smtClean="0"/>
              <a:t>Conception et solutions techniques envisagées</a:t>
            </a:r>
          </a:p>
        </p:txBody>
      </p:sp>
      <p:sp>
        <p:nvSpPr>
          <p:cNvPr id="18" name="Espace réservé du texte 8"/>
          <p:cNvSpPr>
            <a:spLocks noGrp="1"/>
          </p:cNvSpPr>
          <p:nvPr>
            <p:ph type="body" sz="quarter" idx="19"/>
          </p:nvPr>
        </p:nvSpPr>
        <p:spPr>
          <a:xfrm>
            <a:off x="128464" y="4941168"/>
            <a:ext cx="2304256" cy="1224136"/>
          </a:xfrm>
        </p:spPr>
        <p:txBody>
          <a:bodyPr anchor="ctr">
            <a:noAutofit/>
          </a:bodyPr>
          <a:lstStyle/>
          <a:p>
            <a:pPr>
              <a:lnSpc>
                <a:spcPct val="70000"/>
              </a:lnSpc>
              <a:buNone/>
            </a:pPr>
            <a:r>
              <a:rPr lang="fr-FR" dirty="0" smtClean="0"/>
              <a:t>Difficultés rencontrées et solutions mises en œuvre</a:t>
            </a:r>
          </a:p>
        </p:txBody>
      </p:sp>
      <p:sp>
        <p:nvSpPr>
          <p:cNvPr id="1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4550" y="6448427"/>
            <a:ext cx="928930" cy="180974"/>
          </a:xfrm>
        </p:spPr>
        <p:txBody>
          <a:bodyPr/>
          <a:lstStyle/>
          <a:p>
            <a:fld id="{F36C87F6-986D-49E6-AF40-1B3A1EE8064D}" type="slidenum">
              <a:rPr lang="fr-FR" smtClean="0"/>
              <a:pPr/>
              <a:t>4</a:t>
            </a:fld>
            <a:r>
              <a:rPr lang="fr-FR" dirty="0" smtClean="0"/>
              <a:t> / 27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Compétences initiales</a:t>
            </a:r>
          </a:p>
          <a:p>
            <a:pPr lvl="1"/>
            <a:r>
              <a:rPr lang="fr-FR" dirty="0" smtClean="0"/>
              <a:t>HTML</a:t>
            </a:r>
          </a:p>
          <a:p>
            <a:pPr lvl="1"/>
            <a:r>
              <a:rPr lang="fr-FR" dirty="0" smtClean="0"/>
              <a:t>PHP</a:t>
            </a:r>
          </a:p>
          <a:p>
            <a:pPr lvl="1"/>
            <a:r>
              <a:rPr lang="fr-FR" dirty="0" smtClean="0"/>
              <a:t>CSS</a:t>
            </a:r>
          </a:p>
          <a:p>
            <a:pPr lvl="1"/>
            <a:r>
              <a:rPr lang="fr-FR" dirty="0" err="1" smtClean="0"/>
              <a:t>BootStrap</a:t>
            </a:r>
            <a:endParaRPr lang="fr-FR" dirty="0" smtClean="0"/>
          </a:p>
          <a:p>
            <a:pPr lvl="1"/>
            <a:r>
              <a:rPr lang="fr-FR" dirty="0" smtClean="0"/>
              <a:t>Gestion de projet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Faouzi – Chef de projet</a:t>
            </a:r>
            <a:br>
              <a:rPr lang="fr-FR" dirty="0" smtClean="0"/>
            </a:br>
            <a:r>
              <a:rPr lang="fr-FR" dirty="0" smtClean="0"/>
              <a:t>Les bases du web</a:t>
            </a:r>
            <a:endParaRPr lang="fr-FR" dirty="0"/>
          </a:p>
        </p:txBody>
      </p:sp>
      <p:sp>
        <p:nvSpPr>
          <p:cNvPr id="10" name="Espace réservé du texte 6"/>
          <p:cNvSpPr>
            <a:spLocks noGrp="1"/>
          </p:cNvSpPr>
          <p:nvPr>
            <p:ph type="body" sz="quarter" idx="17"/>
          </p:nvPr>
        </p:nvSpPr>
        <p:spPr>
          <a:xfrm>
            <a:off x="128464" y="2276872"/>
            <a:ext cx="2232248" cy="1224136"/>
          </a:xfrm>
        </p:spPr>
        <p:txBody>
          <a:bodyPr anchor="ctr">
            <a:normAutofit fontScale="85000" lnSpcReduction="10000"/>
          </a:bodyPr>
          <a:lstStyle/>
          <a:p>
            <a:pPr>
              <a:buNone/>
            </a:pPr>
            <a:r>
              <a:rPr lang="fr-FR" sz="2400" b="1" dirty="0" smtClean="0">
                <a:solidFill>
                  <a:schemeClr val="accent5"/>
                </a:solidFill>
              </a:rPr>
              <a:t>Présentation du projet </a:t>
            </a:r>
            <a:r>
              <a:rPr lang="fr-FR" sz="2400" b="1" dirty="0" err="1" smtClean="0">
                <a:solidFill>
                  <a:schemeClr val="accent5"/>
                </a:solidFill>
              </a:rPr>
              <a:t>Kezako</a:t>
            </a:r>
            <a:r>
              <a:rPr lang="fr-FR" sz="2400" b="1" dirty="0" smtClean="0">
                <a:solidFill>
                  <a:schemeClr val="accent5"/>
                </a:solidFill>
              </a:rPr>
              <a:t> et de son équipes </a:t>
            </a:r>
            <a:endParaRPr lang="fr-FR" sz="2400" b="1" dirty="0">
              <a:solidFill>
                <a:schemeClr val="accent5"/>
              </a:solidFill>
            </a:endParaRP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128464" y="3645024"/>
            <a:ext cx="2160240" cy="1152128"/>
          </a:xfrm>
        </p:spPr>
        <p:txBody>
          <a:bodyPr anchor="ctr">
            <a:noAutofit/>
          </a:bodyPr>
          <a:lstStyle/>
          <a:p>
            <a:pPr>
              <a:lnSpc>
                <a:spcPct val="70000"/>
              </a:lnSpc>
              <a:buNone/>
            </a:pPr>
            <a:r>
              <a:rPr lang="fr-FR" dirty="0" smtClean="0"/>
              <a:t>Conception et solutions techniques envisagées</a:t>
            </a:r>
          </a:p>
        </p:txBody>
      </p:sp>
      <p:sp>
        <p:nvSpPr>
          <p:cNvPr id="12" name="Espace réservé du texte 8"/>
          <p:cNvSpPr>
            <a:spLocks noGrp="1"/>
          </p:cNvSpPr>
          <p:nvPr>
            <p:ph type="body" sz="quarter" idx="19"/>
          </p:nvPr>
        </p:nvSpPr>
        <p:spPr>
          <a:xfrm>
            <a:off x="128464" y="4941168"/>
            <a:ext cx="2304256" cy="1224136"/>
          </a:xfrm>
        </p:spPr>
        <p:txBody>
          <a:bodyPr anchor="ctr">
            <a:noAutofit/>
          </a:bodyPr>
          <a:lstStyle/>
          <a:p>
            <a:pPr>
              <a:lnSpc>
                <a:spcPct val="70000"/>
              </a:lnSpc>
              <a:buNone/>
            </a:pPr>
            <a:r>
              <a:rPr lang="fr-FR" dirty="0" smtClean="0"/>
              <a:t>Difficultés rencontrées et solutions mises en œuvre</a:t>
            </a:r>
          </a:p>
        </p:txBody>
      </p:sp>
      <p:sp>
        <p:nvSpPr>
          <p:cNvPr id="1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4550" y="6448427"/>
            <a:ext cx="928930" cy="180974"/>
          </a:xfrm>
        </p:spPr>
        <p:txBody>
          <a:bodyPr/>
          <a:lstStyle/>
          <a:p>
            <a:fld id="{F36C87F6-986D-49E6-AF40-1B3A1EE8064D}" type="slidenum">
              <a:rPr lang="fr-FR" smtClean="0"/>
              <a:pPr/>
              <a:t>5</a:t>
            </a:fld>
            <a:r>
              <a:rPr lang="fr-FR" dirty="0" smtClean="0"/>
              <a:t> / 27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Compétences initiales</a:t>
            </a:r>
          </a:p>
          <a:p>
            <a:pPr lvl="1"/>
            <a:r>
              <a:rPr lang="fr-FR" dirty="0" err="1" smtClean="0"/>
              <a:t>Bootstrap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jQuery</a:t>
            </a:r>
            <a:r>
              <a:rPr lang="fr-FR" dirty="0" smtClean="0"/>
              <a:t>/ JavaScript / AJAX</a:t>
            </a:r>
          </a:p>
          <a:p>
            <a:pPr lvl="1"/>
            <a:r>
              <a:rPr lang="fr-FR" dirty="0" smtClean="0"/>
              <a:t>HTML5 / CSS3</a:t>
            </a:r>
          </a:p>
          <a:p>
            <a:pPr lvl="1"/>
            <a:r>
              <a:rPr lang="fr-FR" dirty="0" smtClean="0"/>
              <a:t>PHP (intermédiaire)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Thomas – Développeur </a:t>
            </a:r>
            <a:br>
              <a:rPr lang="fr-FR" dirty="0" smtClean="0"/>
            </a:br>
            <a:r>
              <a:rPr lang="fr-FR" dirty="0" smtClean="0"/>
              <a:t>Expert techno web</a:t>
            </a:r>
            <a:endParaRPr lang="fr-FR" dirty="0"/>
          </a:p>
        </p:txBody>
      </p:sp>
      <p:sp>
        <p:nvSpPr>
          <p:cNvPr id="10" name="Espace réservé du texte 6"/>
          <p:cNvSpPr>
            <a:spLocks noGrp="1"/>
          </p:cNvSpPr>
          <p:nvPr>
            <p:ph type="body" sz="quarter" idx="17"/>
          </p:nvPr>
        </p:nvSpPr>
        <p:spPr>
          <a:xfrm>
            <a:off x="128464" y="2276872"/>
            <a:ext cx="2232248" cy="1224136"/>
          </a:xfrm>
        </p:spPr>
        <p:txBody>
          <a:bodyPr anchor="ctr">
            <a:normAutofit fontScale="85000" lnSpcReduction="10000"/>
          </a:bodyPr>
          <a:lstStyle/>
          <a:p>
            <a:pPr>
              <a:buNone/>
            </a:pPr>
            <a:r>
              <a:rPr lang="fr-FR" sz="2400" b="1" dirty="0" smtClean="0">
                <a:solidFill>
                  <a:schemeClr val="accent5"/>
                </a:solidFill>
              </a:rPr>
              <a:t>Présentation du projet </a:t>
            </a:r>
            <a:r>
              <a:rPr lang="fr-FR" sz="2400" b="1" dirty="0" err="1" smtClean="0">
                <a:solidFill>
                  <a:schemeClr val="accent5"/>
                </a:solidFill>
              </a:rPr>
              <a:t>Kezako</a:t>
            </a:r>
            <a:r>
              <a:rPr lang="fr-FR" sz="2400" b="1" dirty="0" smtClean="0">
                <a:solidFill>
                  <a:schemeClr val="accent5"/>
                </a:solidFill>
              </a:rPr>
              <a:t> et de son équipes </a:t>
            </a:r>
            <a:endParaRPr lang="fr-FR" sz="2400" b="1" dirty="0">
              <a:solidFill>
                <a:schemeClr val="accent5"/>
              </a:solidFill>
            </a:endParaRP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128464" y="3645024"/>
            <a:ext cx="2160240" cy="1152128"/>
          </a:xfrm>
        </p:spPr>
        <p:txBody>
          <a:bodyPr anchor="ctr">
            <a:noAutofit/>
          </a:bodyPr>
          <a:lstStyle/>
          <a:p>
            <a:pPr>
              <a:lnSpc>
                <a:spcPct val="70000"/>
              </a:lnSpc>
              <a:buNone/>
            </a:pPr>
            <a:r>
              <a:rPr lang="fr-FR" dirty="0" smtClean="0"/>
              <a:t>Conception et solutions techniques envisagées</a:t>
            </a:r>
          </a:p>
        </p:txBody>
      </p:sp>
      <p:sp>
        <p:nvSpPr>
          <p:cNvPr id="12" name="Espace réservé du texte 8"/>
          <p:cNvSpPr>
            <a:spLocks noGrp="1"/>
          </p:cNvSpPr>
          <p:nvPr>
            <p:ph type="body" sz="quarter" idx="19"/>
          </p:nvPr>
        </p:nvSpPr>
        <p:spPr>
          <a:xfrm>
            <a:off x="128464" y="4941168"/>
            <a:ext cx="2304256" cy="1224136"/>
          </a:xfrm>
        </p:spPr>
        <p:txBody>
          <a:bodyPr anchor="ctr">
            <a:noAutofit/>
          </a:bodyPr>
          <a:lstStyle/>
          <a:p>
            <a:pPr>
              <a:lnSpc>
                <a:spcPct val="70000"/>
              </a:lnSpc>
              <a:buNone/>
            </a:pPr>
            <a:r>
              <a:rPr lang="fr-FR" dirty="0" smtClean="0"/>
              <a:t>Difficultés rencontrées et solutions mises en œuvre</a:t>
            </a:r>
          </a:p>
        </p:txBody>
      </p:sp>
      <p:sp>
        <p:nvSpPr>
          <p:cNvPr id="1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4550" y="6448427"/>
            <a:ext cx="928930" cy="180974"/>
          </a:xfrm>
        </p:spPr>
        <p:txBody>
          <a:bodyPr/>
          <a:lstStyle/>
          <a:p>
            <a:fld id="{F36C87F6-986D-49E6-AF40-1B3A1EE8064D}" type="slidenum">
              <a:rPr lang="fr-FR" smtClean="0"/>
              <a:pPr/>
              <a:t>6</a:t>
            </a:fld>
            <a:r>
              <a:rPr lang="fr-FR" dirty="0" smtClean="0"/>
              <a:t> / 27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Compétences initiales</a:t>
            </a:r>
          </a:p>
          <a:p>
            <a:pPr lvl="1"/>
            <a:r>
              <a:rPr lang="fr-FR" dirty="0" smtClean="0"/>
              <a:t>Pas de développement web en entreprise</a:t>
            </a:r>
          </a:p>
          <a:p>
            <a:pPr lvl="1"/>
            <a:r>
              <a:rPr lang="fr-FR" dirty="0" smtClean="0"/>
              <a:t>Projets Web (IUT Informatique – </a:t>
            </a:r>
            <a:r>
              <a:rPr lang="fr-FR" dirty="0" err="1" smtClean="0"/>
              <a:t>Polytech</a:t>
            </a:r>
            <a:r>
              <a:rPr lang="fr-FR" dirty="0" smtClean="0"/>
              <a:t>’)</a:t>
            </a:r>
          </a:p>
          <a:p>
            <a:pPr lvl="1"/>
            <a:r>
              <a:rPr lang="fr-FR" dirty="0" smtClean="0"/>
              <a:t>PHP/MySQL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Matthias – Développeur</a:t>
            </a:r>
            <a:br>
              <a:rPr lang="fr-FR" dirty="0" smtClean="0"/>
            </a:br>
            <a:r>
              <a:rPr lang="fr-FR" dirty="0" smtClean="0"/>
              <a:t>Novice en techno web</a:t>
            </a:r>
            <a:endParaRPr lang="fr-FR" dirty="0"/>
          </a:p>
        </p:txBody>
      </p:sp>
      <p:sp>
        <p:nvSpPr>
          <p:cNvPr id="10" name="Espace réservé du texte 6"/>
          <p:cNvSpPr>
            <a:spLocks noGrp="1"/>
          </p:cNvSpPr>
          <p:nvPr>
            <p:ph type="body" sz="quarter" idx="17"/>
          </p:nvPr>
        </p:nvSpPr>
        <p:spPr>
          <a:xfrm>
            <a:off x="128464" y="2276872"/>
            <a:ext cx="2232248" cy="1224136"/>
          </a:xfrm>
        </p:spPr>
        <p:txBody>
          <a:bodyPr anchor="ctr">
            <a:normAutofit fontScale="85000" lnSpcReduction="10000"/>
          </a:bodyPr>
          <a:lstStyle/>
          <a:p>
            <a:pPr>
              <a:buNone/>
            </a:pPr>
            <a:r>
              <a:rPr lang="fr-FR" sz="2400" b="1" dirty="0" smtClean="0">
                <a:solidFill>
                  <a:schemeClr val="accent5"/>
                </a:solidFill>
              </a:rPr>
              <a:t>Présentation du projet </a:t>
            </a:r>
            <a:r>
              <a:rPr lang="fr-FR" sz="2400" b="1" dirty="0" err="1" smtClean="0">
                <a:solidFill>
                  <a:schemeClr val="accent5"/>
                </a:solidFill>
              </a:rPr>
              <a:t>Kezako</a:t>
            </a:r>
            <a:r>
              <a:rPr lang="fr-FR" sz="2400" b="1" dirty="0" smtClean="0">
                <a:solidFill>
                  <a:schemeClr val="accent5"/>
                </a:solidFill>
              </a:rPr>
              <a:t> et de son équipes </a:t>
            </a:r>
            <a:endParaRPr lang="fr-FR" sz="2400" b="1" dirty="0">
              <a:solidFill>
                <a:schemeClr val="accent5"/>
              </a:solidFill>
            </a:endParaRP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128464" y="3645024"/>
            <a:ext cx="2160240" cy="1152128"/>
          </a:xfrm>
        </p:spPr>
        <p:txBody>
          <a:bodyPr anchor="ctr">
            <a:noAutofit/>
          </a:bodyPr>
          <a:lstStyle/>
          <a:p>
            <a:pPr>
              <a:lnSpc>
                <a:spcPct val="70000"/>
              </a:lnSpc>
              <a:buNone/>
            </a:pPr>
            <a:r>
              <a:rPr lang="fr-FR" dirty="0" smtClean="0"/>
              <a:t>Conception et solutions techniques envisagées</a:t>
            </a:r>
          </a:p>
        </p:txBody>
      </p:sp>
      <p:sp>
        <p:nvSpPr>
          <p:cNvPr id="12" name="Espace réservé du texte 8"/>
          <p:cNvSpPr>
            <a:spLocks noGrp="1"/>
          </p:cNvSpPr>
          <p:nvPr>
            <p:ph type="body" sz="quarter" idx="19"/>
          </p:nvPr>
        </p:nvSpPr>
        <p:spPr>
          <a:xfrm>
            <a:off x="128464" y="4941168"/>
            <a:ext cx="2304256" cy="1224136"/>
          </a:xfrm>
        </p:spPr>
        <p:txBody>
          <a:bodyPr anchor="ctr">
            <a:noAutofit/>
          </a:bodyPr>
          <a:lstStyle/>
          <a:p>
            <a:pPr>
              <a:lnSpc>
                <a:spcPct val="70000"/>
              </a:lnSpc>
              <a:buNone/>
            </a:pPr>
            <a:r>
              <a:rPr lang="fr-FR" dirty="0" smtClean="0"/>
              <a:t>Difficultés rencontrées et solutions mises en œuvre</a:t>
            </a:r>
          </a:p>
        </p:txBody>
      </p:sp>
      <p:sp>
        <p:nvSpPr>
          <p:cNvPr id="1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4550" y="6448427"/>
            <a:ext cx="928930" cy="180974"/>
          </a:xfrm>
        </p:spPr>
        <p:txBody>
          <a:bodyPr/>
          <a:lstStyle/>
          <a:p>
            <a:fld id="{F36C87F6-986D-49E6-AF40-1B3A1EE8064D}" type="slidenum">
              <a:rPr lang="fr-FR" smtClean="0"/>
              <a:pPr/>
              <a:t>7</a:t>
            </a:fld>
            <a:r>
              <a:rPr lang="fr-FR" dirty="0" smtClean="0"/>
              <a:t> / 27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Compétences initiales</a:t>
            </a:r>
          </a:p>
          <a:p>
            <a:pPr lvl="1"/>
            <a:r>
              <a:rPr lang="fr-FR" dirty="0" smtClean="0"/>
              <a:t>Pas de développement web en entreprise</a:t>
            </a:r>
          </a:p>
          <a:p>
            <a:pPr lvl="1"/>
            <a:r>
              <a:rPr lang="fr-FR" dirty="0" smtClean="0"/>
              <a:t>Projets Web (IUT Informatique – </a:t>
            </a:r>
            <a:r>
              <a:rPr lang="fr-FR" dirty="0" err="1" smtClean="0"/>
              <a:t>Polytech</a:t>
            </a:r>
            <a:r>
              <a:rPr lang="fr-FR" dirty="0" smtClean="0"/>
              <a:t>’)</a:t>
            </a:r>
          </a:p>
          <a:p>
            <a:pPr lvl="1"/>
            <a:r>
              <a:rPr lang="fr-FR" dirty="0" smtClean="0"/>
              <a:t>PHP/MySQL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Julien – Développeur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0" name="Espace réservé du texte 6"/>
          <p:cNvSpPr>
            <a:spLocks noGrp="1"/>
          </p:cNvSpPr>
          <p:nvPr>
            <p:ph type="body" sz="quarter" idx="17"/>
          </p:nvPr>
        </p:nvSpPr>
        <p:spPr>
          <a:xfrm>
            <a:off x="128464" y="2276872"/>
            <a:ext cx="2232248" cy="1224136"/>
          </a:xfrm>
        </p:spPr>
        <p:txBody>
          <a:bodyPr anchor="ctr">
            <a:normAutofit fontScale="85000" lnSpcReduction="10000"/>
          </a:bodyPr>
          <a:lstStyle/>
          <a:p>
            <a:pPr>
              <a:buNone/>
            </a:pPr>
            <a:r>
              <a:rPr lang="fr-FR" sz="2400" b="1" dirty="0" smtClean="0">
                <a:solidFill>
                  <a:schemeClr val="accent5"/>
                </a:solidFill>
              </a:rPr>
              <a:t>Présentation du projet </a:t>
            </a:r>
            <a:r>
              <a:rPr lang="fr-FR" sz="2400" b="1" dirty="0" err="1" smtClean="0">
                <a:solidFill>
                  <a:schemeClr val="accent5"/>
                </a:solidFill>
              </a:rPr>
              <a:t>Kezako</a:t>
            </a:r>
            <a:r>
              <a:rPr lang="fr-FR" sz="2400" b="1" dirty="0" smtClean="0">
                <a:solidFill>
                  <a:schemeClr val="accent5"/>
                </a:solidFill>
              </a:rPr>
              <a:t> et de son équipes </a:t>
            </a:r>
            <a:endParaRPr lang="fr-FR" sz="2400" b="1" dirty="0">
              <a:solidFill>
                <a:schemeClr val="accent5"/>
              </a:solidFill>
            </a:endParaRP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128464" y="3645024"/>
            <a:ext cx="2160240" cy="1152128"/>
          </a:xfrm>
        </p:spPr>
        <p:txBody>
          <a:bodyPr anchor="ctr">
            <a:noAutofit/>
          </a:bodyPr>
          <a:lstStyle/>
          <a:p>
            <a:pPr>
              <a:lnSpc>
                <a:spcPct val="70000"/>
              </a:lnSpc>
              <a:buNone/>
            </a:pPr>
            <a:r>
              <a:rPr lang="fr-FR" dirty="0" smtClean="0"/>
              <a:t>Conception et solutions techniques envisagées</a:t>
            </a:r>
          </a:p>
        </p:txBody>
      </p:sp>
      <p:sp>
        <p:nvSpPr>
          <p:cNvPr id="12" name="Espace réservé du texte 8"/>
          <p:cNvSpPr>
            <a:spLocks noGrp="1"/>
          </p:cNvSpPr>
          <p:nvPr>
            <p:ph type="body" sz="quarter" idx="19"/>
          </p:nvPr>
        </p:nvSpPr>
        <p:spPr>
          <a:xfrm>
            <a:off x="128464" y="4941168"/>
            <a:ext cx="2304256" cy="1224136"/>
          </a:xfrm>
        </p:spPr>
        <p:txBody>
          <a:bodyPr anchor="ctr">
            <a:noAutofit/>
          </a:bodyPr>
          <a:lstStyle/>
          <a:p>
            <a:pPr>
              <a:lnSpc>
                <a:spcPct val="70000"/>
              </a:lnSpc>
              <a:buNone/>
            </a:pPr>
            <a:r>
              <a:rPr lang="fr-FR" dirty="0" smtClean="0"/>
              <a:t>Difficultés rencontrées et solutions mises en œuvre</a:t>
            </a:r>
          </a:p>
        </p:txBody>
      </p:sp>
      <p:sp>
        <p:nvSpPr>
          <p:cNvPr id="1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4550" y="6448427"/>
            <a:ext cx="928930" cy="180974"/>
          </a:xfrm>
        </p:spPr>
        <p:txBody>
          <a:bodyPr/>
          <a:lstStyle/>
          <a:p>
            <a:fld id="{F36C87F6-986D-49E6-AF40-1B3A1EE8064D}" type="slidenum">
              <a:rPr lang="fr-FR" smtClean="0"/>
              <a:pPr/>
              <a:t>8</a:t>
            </a:fld>
            <a:r>
              <a:rPr lang="fr-FR" dirty="0" smtClean="0"/>
              <a:t> / 27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Compétences initiales</a:t>
            </a:r>
          </a:p>
          <a:p>
            <a:pPr lvl="1"/>
            <a:r>
              <a:rPr lang="fr-FR" dirty="0" smtClean="0"/>
              <a:t>Base de données</a:t>
            </a:r>
          </a:p>
          <a:p>
            <a:pPr lvl="1"/>
            <a:r>
              <a:rPr lang="fr-FR" dirty="0" smtClean="0"/>
              <a:t>PHP</a:t>
            </a:r>
          </a:p>
          <a:p>
            <a:pPr lvl="1"/>
            <a:r>
              <a:rPr lang="fr-FR" dirty="0" smtClean="0"/>
              <a:t>HTML / JavaScript / AJAX</a:t>
            </a:r>
          </a:p>
          <a:p>
            <a:pPr lvl="1"/>
            <a:r>
              <a:rPr lang="fr-FR" dirty="0" err="1" smtClean="0"/>
              <a:t>Bootstrap</a:t>
            </a:r>
            <a:r>
              <a:rPr lang="fr-FR" dirty="0" smtClean="0"/>
              <a:t> : Jamais utilisé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Fabien – administrateur de base de données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0" name="Espace réservé du texte 6"/>
          <p:cNvSpPr>
            <a:spLocks noGrp="1"/>
          </p:cNvSpPr>
          <p:nvPr>
            <p:ph type="body" sz="quarter" idx="17"/>
          </p:nvPr>
        </p:nvSpPr>
        <p:spPr>
          <a:xfrm>
            <a:off x="128464" y="2276872"/>
            <a:ext cx="2232248" cy="1224136"/>
          </a:xfrm>
        </p:spPr>
        <p:txBody>
          <a:bodyPr anchor="ctr">
            <a:normAutofit fontScale="85000" lnSpcReduction="10000"/>
          </a:bodyPr>
          <a:lstStyle/>
          <a:p>
            <a:pPr>
              <a:buNone/>
            </a:pPr>
            <a:r>
              <a:rPr lang="fr-FR" sz="2400" b="1" dirty="0" smtClean="0">
                <a:solidFill>
                  <a:schemeClr val="accent5"/>
                </a:solidFill>
              </a:rPr>
              <a:t>Présentation du projet </a:t>
            </a:r>
            <a:r>
              <a:rPr lang="fr-FR" sz="2400" b="1" dirty="0" err="1" smtClean="0">
                <a:solidFill>
                  <a:schemeClr val="accent5"/>
                </a:solidFill>
              </a:rPr>
              <a:t>Kezako</a:t>
            </a:r>
            <a:r>
              <a:rPr lang="fr-FR" sz="2400" b="1" dirty="0" smtClean="0">
                <a:solidFill>
                  <a:schemeClr val="accent5"/>
                </a:solidFill>
              </a:rPr>
              <a:t> et de son équipes </a:t>
            </a:r>
            <a:endParaRPr lang="fr-FR" sz="2400" b="1" dirty="0">
              <a:solidFill>
                <a:schemeClr val="accent5"/>
              </a:solidFill>
            </a:endParaRP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128464" y="3645024"/>
            <a:ext cx="2160240" cy="1152128"/>
          </a:xfrm>
        </p:spPr>
        <p:txBody>
          <a:bodyPr anchor="ctr">
            <a:noAutofit/>
          </a:bodyPr>
          <a:lstStyle/>
          <a:p>
            <a:pPr>
              <a:lnSpc>
                <a:spcPct val="70000"/>
              </a:lnSpc>
              <a:buNone/>
            </a:pPr>
            <a:r>
              <a:rPr lang="fr-FR" dirty="0" smtClean="0"/>
              <a:t>Conception et solutions techniques envisagées</a:t>
            </a:r>
          </a:p>
        </p:txBody>
      </p:sp>
      <p:sp>
        <p:nvSpPr>
          <p:cNvPr id="12" name="Espace réservé du texte 8"/>
          <p:cNvSpPr>
            <a:spLocks noGrp="1"/>
          </p:cNvSpPr>
          <p:nvPr>
            <p:ph type="body" sz="quarter" idx="19"/>
          </p:nvPr>
        </p:nvSpPr>
        <p:spPr>
          <a:xfrm>
            <a:off x="128464" y="4941168"/>
            <a:ext cx="2304256" cy="1224136"/>
          </a:xfrm>
        </p:spPr>
        <p:txBody>
          <a:bodyPr anchor="ctr">
            <a:noAutofit/>
          </a:bodyPr>
          <a:lstStyle/>
          <a:p>
            <a:pPr>
              <a:lnSpc>
                <a:spcPct val="70000"/>
              </a:lnSpc>
              <a:buNone/>
            </a:pPr>
            <a:r>
              <a:rPr lang="fr-FR" dirty="0" smtClean="0"/>
              <a:t>Difficultés rencontrées et solutions mises en œuvre</a:t>
            </a:r>
          </a:p>
        </p:txBody>
      </p:sp>
      <p:sp>
        <p:nvSpPr>
          <p:cNvPr id="1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4550" y="6448427"/>
            <a:ext cx="928930" cy="180974"/>
          </a:xfrm>
        </p:spPr>
        <p:txBody>
          <a:bodyPr/>
          <a:lstStyle/>
          <a:p>
            <a:fld id="{F36C87F6-986D-49E6-AF40-1B3A1EE8064D}" type="slidenum">
              <a:rPr lang="fr-FR" smtClean="0"/>
              <a:pPr/>
              <a:t>9</a:t>
            </a:fld>
            <a:r>
              <a:rPr lang="fr-FR" dirty="0" smtClean="0"/>
              <a:t> / 27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80487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966950C-AB16-425E-ABCF-F42282A13A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TS102804879</Template>
  <TotalTime>0</TotalTime>
  <Words>1171</Words>
  <Application>Microsoft Office PowerPoint</Application>
  <PresentationFormat>Format A4 (210 x 297 mm)</PresentationFormat>
  <Paragraphs>275</Paragraphs>
  <Slides>27</Slides>
  <Notes>6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TS102804879</vt:lpstr>
      <vt:lpstr>Projet de mise en situation   KEZAKO Développement d’un site de jeu multi joueurs </vt:lpstr>
      <vt:lpstr>Table des matièreS</vt:lpstr>
      <vt:lpstr>Présentation du projet Kezako et de son équipes </vt:lpstr>
      <vt:lpstr>Organisation Du projet </vt:lpstr>
      <vt:lpstr>Faouzi – Chef de projet Les bases du web</vt:lpstr>
      <vt:lpstr>Thomas – Développeur  Expert techno web</vt:lpstr>
      <vt:lpstr>Matthias – Développeur Novice en techno web</vt:lpstr>
      <vt:lpstr>Julien – Développeur </vt:lpstr>
      <vt:lpstr>Fabien – administrateur de base de données </vt:lpstr>
      <vt:lpstr>Conception et solutions techniques envisagées</vt:lpstr>
      <vt:lpstr>Conception et solutions techniques envisagées</vt:lpstr>
      <vt:lpstr>Conception et solutions techniques envisagées</vt:lpstr>
      <vt:lpstr>Conception et solutions techniques envisagées</vt:lpstr>
      <vt:lpstr>Conception et solutions techniques envisagées</vt:lpstr>
      <vt:lpstr>Démonstration</vt:lpstr>
      <vt:lpstr>Difficultés rencontrées et solutions mises en œuvre</vt:lpstr>
      <vt:lpstr>Difficultés rencontrées et solutions mises en œuvre</vt:lpstr>
      <vt:lpstr>retour d’expérience</vt:lpstr>
      <vt:lpstr>Faouzi – Chef de projet</vt:lpstr>
      <vt:lpstr>Thomas – Développeur  Expert techno web</vt:lpstr>
      <vt:lpstr>Thomas – Développeur  Expert techno web</vt:lpstr>
      <vt:lpstr>Matthias – Développeur Novice en techno web</vt:lpstr>
      <vt:lpstr>Matthias – Développeur Novice en techno web</vt:lpstr>
      <vt:lpstr>Julien – Développeur </vt:lpstr>
      <vt:lpstr>Fabien – administrateur de base de données</vt:lpstr>
      <vt:lpstr>Fabien – administrateur de base de données</vt:lpstr>
      <vt:lpstr>ENJOY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2013-05-28T18:46:15Z</dcterms:created>
  <dcterms:modified xsi:type="dcterms:W3CDTF">2014-06-13T09:30:51Z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TC028048799991</vt:lpwstr>
  </property>
</Properties>
</file>