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95470" y="512445"/>
            <a:ext cx="4122420" cy="51879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 sz="2400"/>
              <a:t>Hotel Reservation Analysis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1289685" y="1201420"/>
            <a:ext cx="8912860" cy="50419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/>
              <a:t>Q1. What is the total number of reservations in the dataset?</a:t>
            </a:r>
            <a:endParaRPr lang="en-US"/>
          </a:p>
          <a:p>
            <a:r>
              <a:rPr lang="en-US"/>
              <a:t>      select count(booking_id) as total_no_of_reservations from hotelreserv.hotelreservation;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480185" y="1845945"/>
            <a:ext cx="4064000" cy="2089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/>
              <a:t>700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289685" y="2177415"/>
            <a:ext cx="8661400" cy="363410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/>
              <a:t>Q2. Which meal plan is the most popular among guests?</a:t>
            </a:r>
            <a:endParaRPr lang="en-US"/>
          </a:p>
          <a:p>
            <a:r>
              <a:rPr lang="en-US"/>
              <a:t>     select type_of_meal_plan from hotelreserv.hotelreservation group by 1 order by count(booking_id) desc limit 1;</a:t>
            </a:r>
            <a:endParaRPr lang="en-US"/>
          </a:p>
          <a:p>
            <a:r>
              <a:rPr lang="en-US"/>
              <a:t>      Meal Plan 1</a:t>
            </a:r>
            <a:endParaRPr lang="en-US"/>
          </a:p>
          <a:p>
            <a:endParaRPr lang="en-US"/>
          </a:p>
          <a:p>
            <a:r>
              <a:rPr lang="en-US"/>
              <a:t>Q3. What is the average price per room for reservations involving children?</a:t>
            </a:r>
            <a:endParaRPr lang="en-US"/>
          </a:p>
          <a:p>
            <a:r>
              <a:rPr lang="en-US"/>
              <a:t>     select avg_price_per_room from hotelreserv.hotelreservation where no_of_children !=0;</a:t>
            </a:r>
            <a:endParaRPr lang="en-US"/>
          </a:p>
          <a:p>
            <a:r>
              <a:rPr lang="en-US"/>
              <a:t>      82.44,258,159.3,130.5,156.9,184.24,102.83,190.8,121.5,87.4,150,87.78,86.32,177.65,200.75,127,135.15,125.1,187.85,108.38,76.5,104.5,239,132.9,103.7,168.25,199,147.9,221,73.83,152.1,156.61,106.43,168,187.04,83.03,122,172.8,106,121.5,186.22,95,156,115.68,195.5,172.55,166.35,150</a:t>
            </a:r>
            <a:endParaRPr lang="en-US"/>
          </a:p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289050" y="2869565"/>
            <a:ext cx="4476750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818255" y="4655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6096000" y="3546475"/>
          <a:ext cx="2979420" cy="797560"/>
        </p:xfrm>
        <a:graphic>
          <a:graphicData uri="http://schemas.openxmlformats.org/drawingml/2006/table">
            <a:tbl>
              <a:tblPr/>
              <a:tblGrid>
                <a:gridCol w="1489710"/>
                <a:gridCol w="1489710"/>
              </a:tblGrid>
              <a:tr h="797560">
                <a:tc>
                  <a:txBody>
                    <a:bodyPr/>
                    <a:p>
                      <a:r>
                        <a:rPr sz="1100"/>
                        <a:t>Room_Type 1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534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392430" y="129540"/>
            <a:ext cx="11322685" cy="66167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/>
              <a:t>Q4. How many reservations were made for the year 20XX (replace XX with the desired year)?</a:t>
            </a:r>
            <a:endParaRPr lang="en-US"/>
          </a:p>
          <a:p>
            <a:r>
              <a:rPr lang="en-US"/>
              <a:t>#For 2017  select count(booking_id) as booking_count from hotelreserv.hotelreservation where right(arrival_date,4) =2017;</a:t>
            </a:r>
            <a:endParaRPr lang="en-US"/>
          </a:p>
          <a:p>
            <a:r>
              <a:rPr lang="en-US"/>
              <a:t>    123</a:t>
            </a:r>
            <a:endParaRPr lang="en-US"/>
          </a:p>
          <a:p>
            <a:r>
              <a:rPr lang="en-US"/>
              <a:t>#For 2018   select count(booking_id) as booking_count from hotelreserv.hotelreservation where right(arrival_date,4) =2018;</a:t>
            </a:r>
            <a:endParaRPr lang="en-US"/>
          </a:p>
          <a:p>
            <a:r>
              <a:rPr lang="en-US"/>
              <a:t>     577</a:t>
            </a:r>
            <a:endParaRPr lang="en-US"/>
          </a:p>
          <a:p>
            <a:endParaRPr lang="en-US"/>
          </a:p>
          <a:p>
            <a:r>
              <a:rPr lang="en-US"/>
              <a:t>Q5. What is the most commonly booked room type?</a:t>
            </a:r>
            <a:endParaRPr lang="en-US"/>
          </a:p>
          <a:p>
            <a:r>
              <a:rPr lang="en-US"/>
              <a:t>select room_type_reserved from hotelreserv.hotelreservation group by 1 order by count(booking_id) desc limit 1;</a:t>
            </a:r>
            <a:endParaRPr lang="en-US"/>
          </a:p>
          <a:p>
            <a:r>
              <a:rPr lang="en-US"/>
              <a:t>      Room_Type_1</a:t>
            </a:r>
            <a:endParaRPr lang="en-US"/>
          </a:p>
          <a:p>
            <a:endParaRPr lang="en-US"/>
          </a:p>
          <a:p>
            <a:r>
              <a:rPr lang="en-US"/>
              <a:t>Q6. How many reservations fall on a weekend?</a:t>
            </a:r>
            <a:endParaRPr lang="en-US"/>
          </a:p>
          <a:p>
            <a:r>
              <a:rPr lang="en-US"/>
              <a:t>select count(booking_id) as booking_count from hotelreserv.hotelreservation where no_of_weekend_nights!=0;</a:t>
            </a:r>
            <a:endParaRPr lang="en-US"/>
          </a:p>
          <a:p>
            <a:r>
              <a:rPr lang="en-US"/>
              <a:t>       383</a:t>
            </a:r>
            <a:endParaRPr lang="en-US"/>
          </a:p>
          <a:p>
            <a:endParaRPr lang="en-US"/>
          </a:p>
          <a:p>
            <a:r>
              <a:rPr lang="en-US"/>
              <a:t>Q7.What is the highest and lowest lead time for reservations?</a:t>
            </a:r>
            <a:endParaRPr lang="en-US"/>
          </a:p>
          <a:p>
            <a:r>
              <a:rPr lang="en-US"/>
              <a:t>select max(lead_time) as highest_lead_time,min(lead_time) as lowest_lead_time from hotelreserv.hotelreservation;</a:t>
            </a:r>
            <a:endParaRPr lang="en-US"/>
          </a:p>
          <a:p>
            <a:r>
              <a:rPr lang="en-US"/>
              <a:t>       443 , 0</a:t>
            </a:r>
            <a:endParaRPr lang="en-US"/>
          </a:p>
          <a:p>
            <a:endParaRPr lang="en-US"/>
          </a:p>
          <a:p>
            <a:r>
              <a:rPr lang="en-US"/>
              <a:t>Q8.  What is the most common market segment type for reservations?</a:t>
            </a:r>
            <a:endParaRPr lang="en-US"/>
          </a:p>
          <a:p>
            <a:r>
              <a:rPr lang="en-US"/>
              <a:t>select market_segment_type from hotelreserv.hotelreservation group by 1 order by count(Booking_ID) desc limit 1;</a:t>
            </a:r>
            <a:endParaRPr lang="en-US"/>
          </a:p>
          <a:p>
            <a:r>
              <a:rPr lang="en-US"/>
              <a:t>       Online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4625" y="307340"/>
            <a:ext cx="11868785" cy="636333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/>
              <a:t>Q9. How many reservations have a booking status of "Confirmed"?</a:t>
            </a:r>
            <a:endParaRPr lang="en-US"/>
          </a:p>
          <a:p>
            <a:r>
              <a:rPr lang="en-US"/>
              <a:t>select count(booking_id) as booking_count from hotelreserv.hotelreservation where booking_status="Not_Canceled";</a:t>
            </a:r>
            <a:endParaRPr lang="en-US"/>
          </a:p>
          <a:p>
            <a:r>
              <a:rPr lang="en-US"/>
              <a:t>        493</a:t>
            </a:r>
            <a:endParaRPr lang="en-US"/>
          </a:p>
          <a:p>
            <a:endParaRPr lang="en-US"/>
          </a:p>
          <a:p>
            <a:r>
              <a:rPr lang="en-US"/>
              <a:t>Q10. What is the total number of adults and children across all reservations?</a:t>
            </a:r>
            <a:endParaRPr lang="en-US"/>
          </a:p>
          <a:p>
            <a:r>
              <a:rPr lang="en-US"/>
              <a:t>select sum(no_of_adults) as adult_count,sum(no_of_children) as children_count from hotelreserv.hotelreservation;</a:t>
            </a:r>
            <a:endParaRPr lang="en-US"/>
          </a:p>
          <a:p>
            <a:r>
              <a:rPr lang="en-US"/>
              <a:t>        1316, 69</a:t>
            </a:r>
            <a:endParaRPr lang="en-US"/>
          </a:p>
          <a:p>
            <a:endParaRPr lang="en-US"/>
          </a:p>
          <a:p>
            <a:r>
              <a:rPr lang="en-US"/>
              <a:t>Q11. What is the average number of weekend nights for reservations involving children?</a:t>
            </a:r>
            <a:endParaRPr lang="en-US"/>
          </a:p>
          <a:p>
            <a:r>
              <a:rPr lang="en-US"/>
              <a:t>select avg(no_of_weekend_nights) as avg_no_of_weekend_nights from hotelreserv.hotelreservation where no_of_children!=0;</a:t>
            </a:r>
            <a:endParaRPr lang="en-US"/>
          </a:p>
          <a:p>
            <a:r>
              <a:rPr lang="en-US"/>
              <a:t>          1</a:t>
            </a:r>
            <a:endParaRPr lang="en-US"/>
          </a:p>
          <a:p>
            <a:endParaRPr lang="en-US"/>
          </a:p>
          <a:p>
            <a:r>
              <a:rPr lang="en-US"/>
              <a:t>Q14 For reservations involving children, what is the most common room type, and what is the average</a:t>
            </a:r>
            <a:endParaRPr lang="en-US"/>
          </a:p>
          <a:p>
            <a:r>
              <a:rPr lang="en-US"/>
              <a:t>price for that room type?</a:t>
            </a:r>
            <a:endParaRPr lang="en-US"/>
          </a:p>
          <a:p>
            <a:r>
              <a:rPr lang="en-US"/>
              <a:t>select room_type_reserved,avg_price_per_room from hotelreserv.hotelreservation where no_of_children!=0 group by 1,2 order by count(Booking_ID) desc limit 1;       </a:t>
            </a:r>
            <a:endParaRPr lang="en-US"/>
          </a:p>
          <a:p>
            <a:r>
              <a:rPr lang="en-US"/>
              <a:t>Room_Type_1 with avg_price_per_room 150 and 121.5 are most commonly booked</a:t>
            </a:r>
            <a:endParaRPr lang="en-US"/>
          </a:p>
          <a:p>
            <a:endParaRPr lang="en-US"/>
          </a:p>
          <a:p>
            <a:r>
              <a:rPr lang="en-US"/>
              <a:t>Q15. Find the market segment type that generates the highest average price per room.</a:t>
            </a:r>
            <a:endParaRPr lang="en-US"/>
          </a:p>
          <a:p>
            <a:r>
              <a:rPr lang="en-US"/>
              <a:t>select market_segment_type from hotelreserv.hotelreservation group by 1 order by max(avg_price_per_room) desc limit 1;</a:t>
            </a:r>
            <a:endParaRPr lang="en-US"/>
          </a:p>
          <a:p>
            <a:r>
              <a:rPr lang="en-US"/>
              <a:t>       Online</a:t>
            </a:r>
            <a:endParaRPr lang="en-US"/>
          </a:p>
          <a:p>
            <a:endParaRPr lang="en-US"/>
          </a:p>
          <a:p>
            <a:r>
              <a:rPr lang="en-US"/>
              <a:t>        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1828800" y="1524000"/>
          <a:ext cx="853313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1189355" y="653415"/>
            <a:ext cx="9775190" cy="586613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>
                <a:sym typeface="+mn-ea"/>
              </a:rPr>
              <a:t>Q12. How many reservations were made in each month of the year?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/>
              <a:t>select right(arrival_date,7)as month_year,count(Booking_ID) as booking_count from hotelreserv.hotelreservation group by 1 order by 1 desc;</a:t>
            </a:r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1955800" y="2054860"/>
          <a:ext cx="8533130" cy="394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Month_year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booking_count</a:t>
                      </a:r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Dec-18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Dec-17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Nov-18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Nov-17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Oct-18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Oct-17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Sep-18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Sep-17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Aug-18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1828800" y="673100"/>
          <a:ext cx="8533130" cy="554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Month_year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booking_count</a:t>
                      </a:r>
                      <a:endParaRPr lang="en-US"/>
                    </a:p>
                  </a:txBody>
                  <a:tcPr/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Aug-17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Jul-18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Jul-17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Jun-18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May-18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Apr-18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Mar-18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Feb-18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Jan-18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99185" y="702945"/>
            <a:ext cx="10183495" cy="549973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/>
              <a:t>Q13. What is the average number of nights (both weekend and weekday) spent by guests for each room type?</a:t>
            </a:r>
            <a:endParaRPr lang="en-US"/>
          </a:p>
          <a:p>
            <a:r>
              <a:rPr lang="en-US"/>
              <a:t>select room_type_reserved,avg(no_of_weekend_nights+no_of_week_nights) as avg_number_of_nights from hotelreserv.hotelreservation group by 1;</a:t>
            </a:r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1828800" y="2095500"/>
          <a:ext cx="8533130" cy="335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478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Room_type_reserved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Avg_no_of_nights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8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Room_Type 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2.8783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8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Room_Type 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3.8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8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Room_Type 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8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Room_Type 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3.6111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8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Room_Type 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2.5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8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Room_Type 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2.6667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34*62"/>
  <p:tag name="TABLE_ENDDRAG_RECT" val="480*279*234*62"/>
</p:tagLst>
</file>

<file path=ppt/tags/tag2.xml><?xml version="1.0" encoding="utf-8"?>
<p:tagLst xmlns:p="http://schemas.openxmlformats.org/presentationml/2006/main">
  <p:tag name="TABLE_ENDDRAG_ORIGIN_RECT" val="671*310"/>
  <p:tag name="TABLE_ENDDRAG_RECT" val="154*161*671*310"/>
</p:tagLst>
</file>

<file path=ppt/tags/tag3.xml><?xml version="1.0" encoding="utf-8"?>
<p:tagLst xmlns:p="http://schemas.openxmlformats.org/presentationml/2006/main">
  <p:tag name="TABLE_ENDDRAG_ORIGIN_RECT" val="671*436"/>
  <p:tag name="TABLE_ENDDRAG_RECT" val="144*53*671*436"/>
</p:tagLst>
</file>

<file path=ppt/tags/tag4.xml><?xml version="1.0" encoding="utf-8"?>
<p:tagLst xmlns:p="http://schemas.openxmlformats.org/presentationml/2006/main">
  <p:tag name="TABLE_ENDDRAG_ORIGIN_RECT" val="671*263"/>
  <p:tag name="TABLE_ENDDRAG_RECT" val="144*165*671*26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3840</Words>
  <Application>WPS Presentation</Application>
  <PresentationFormat>Widescreen</PresentationFormat>
  <Paragraphs>183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prasad</dc:creator>
  <cp:lastModifiedBy>Sai Srilekha Balla</cp:lastModifiedBy>
  <cp:revision>4</cp:revision>
  <dcterms:created xsi:type="dcterms:W3CDTF">2024-06-10T11:35:00Z</dcterms:created>
  <dcterms:modified xsi:type="dcterms:W3CDTF">2024-10-14T13:30:17Z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1490CA696211451F8FBEA349681CA14D_11</vt:lpwstr>
  </property>
  <property fmtid="{D5CDD505-2E9C-101B-9397-08002B2CF9AE}" pid="3" name="KSOProductBuildVer">
    <vt:lpwstr>1033-12.2.0.18283</vt:lpwstr>
  </property>
</Properties>
</file>