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03D6217-13A1-435B-8C67-73B99EDA48C6}" type="datetimeFigureOut">
              <a:rPr lang="en-US" smtClean="0"/>
              <a:pPr/>
              <a:t>6/13/2024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DD004A5-B727-4EED-BCF8-A6CFDCDF63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DD004A5-B727-4EED-BCF8-A6CFDCDF63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447558"/>
          </a:xfrm>
          <a:prstGeom prst="rect">
            <a:avLst/>
          </a:prstGeom>
        </p:spPr>
        <p:txBody>
          <a:bodyPr vert="horz" wrap="square" lIns="0" tIns="16510" rIns="0" bIns="0" rtlCol="0">
            <a:spAutoFit/>
          </a:bodyPr>
          <a:lstStyle/>
          <a:p>
            <a:pPr marL="3213735">
              <a:lnSpc>
                <a:spcPct val="100000"/>
              </a:lnSpc>
              <a:spcBef>
                <a:spcPts val="130"/>
              </a:spcBef>
            </a:pPr>
            <a:r>
              <a:rPr lang="en-US" sz="2800" spc="15" dirty="0" err="1" smtClean="0">
                <a:solidFill>
                  <a:schemeClr val="tx1">
                    <a:lumMod val="95000"/>
                    <a:lumOff val="5000"/>
                  </a:schemeClr>
                </a:solidFill>
              </a:rPr>
              <a:t>Ballem</a:t>
            </a:r>
            <a:r>
              <a:rPr lang="en-US" sz="2800" spc="15" dirty="0" smtClean="0">
                <a:solidFill>
                  <a:schemeClr val="tx1">
                    <a:lumMod val="95000"/>
                    <a:lumOff val="5000"/>
                  </a:schemeClr>
                </a:solidFill>
              </a:rPr>
              <a:t> </a:t>
            </a:r>
            <a:r>
              <a:rPr lang="en-US" sz="2800" spc="15" dirty="0" err="1" smtClean="0">
                <a:solidFill>
                  <a:schemeClr val="tx1">
                    <a:lumMod val="95000"/>
                    <a:lumOff val="5000"/>
                  </a:schemeClr>
                </a:solidFill>
              </a:rPr>
              <a:t>Nikitha</a:t>
            </a:r>
            <a:endParaRPr sz="2800" spc="15" dirty="0">
              <a:solidFill>
                <a:schemeClr val="tx1">
                  <a:lumMod val="95000"/>
                  <a:lumOff val="5000"/>
                </a:schemeClr>
              </a:solidFill>
            </a:endParaRPr>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2D936B"/>
                </a:solidFill>
                <a:latin typeface="Trebuchet MS"/>
                <a:cs typeface="Trebuchet MS"/>
              </a:rPr>
              <a:t>Keylogger</a:t>
            </a:r>
            <a:r>
              <a:rPr lang="en-US" sz="2400" b="1" spc="10" dirty="0" smtClean="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9"/>
          <p:cNvSpPr/>
          <p:nvPr/>
        </p:nvSpPr>
        <p:spPr>
          <a:xfrm>
            <a:off x="609600" y="2133600"/>
            <a:ext cx="6096000" cy="1754326"/>
          </a:xfrm>
          <a:prstGeom prst="rect">
            <a:avLst/>
          </a:prstGeom>
        </p:spPr>
        <p:txBody>
          <a:bodyPr>
            <a:spAutoFit/>
          </a:bodyPr>
          <a:lstStyle/>
          <a:p>
            <a:pPr algn="just"/>
            <a:r>
              <a:rPr lang="en-US" dirty="0" err="1" smtClean="0">
                <a:latin typeface="Trebuchet MS" pitchFamily="34" charset="0"/>
              </a:rPr>
              <a:t>Keyloggers</a:t>
            </a:r>
            <a:r>
              <a:rPr lang="en-US" dirty="0" smtClean="0">
                <a:latin typeface="Trebuchet MS" pitchFamily="34" charset="0"/>
              </a:rPr>
              <a:t> are a potent threat to both individuals and enterprises, with the potential to cause significant harm if left undetected. Understanding the nature of </a:t>
            </a:r>
            <a:r>
              <a:rPr lang="en-US" dirty="0" err="1" smtClean="0">
                <a:latin typeface="Trebuchet MS" pitchFamily="34" charset="0"/>
              </a:rPr>
              <a:t>keyloggers</a:t>
            </a:r>
            <a:r>
              <a:rPr lang="en-US" dirty="0" smtClean="0">
                <a:latin typeface="Trebuchet MS" pitchFamily="34" charset="0"/>
              </a:rPr>
              <a:t>, their methods of infiltration, and the dangers they pose is crucial for maintaining a secure digital environment.</a:t>
            </a:r>
            <a:endParaRPr lang="en-US"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4250" spc="25" dirty="0" err="1" smtClean="0">
                <a:solidFill>
                  <a:schemeClr val="tx2">
                    <a:lumMod val="60000"/>
                    <a:lumOff val="40000"/>
                  </a:schemeClr>
                </a:solidFill>
              </a:rPr>
              <a:t>keylogger</a:t>
            </a:r>
            <a:endParaRPr sz="4250" dirty="0">
              <a:solidFill>
                <a:schemeClr val="tx2">
                  <a:lumMod val="60000"/>
                  <a:lumOff val="4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0605135" cy="738664"/>
          </a:xfrm>
        </p:spPr>
        <p:txBody>
          <a:bodyPr/>
          <a:lstStyle/>
          <a:p>
            <a:r>
              <a:rPr lang="en-US" dirty="0" smtClean="0"/>
              <a:t>ANGEDA</a:t>
            </a:r>
            <a:endParaRPr lang="en-US" dirty="0"/>
          </a:p>
        </p:txBody>
      </p:sp>
      <p:sp>
        <p:nvSpPr>
          <p:cNvPr id="3" name="Rectangle 2"/>
          <p:cNvSpPr/>
          <p:nvPr/>
        </p:nvSpPr>
        <p:spPr>
          <a:xfrm>
            <a:off x="381000" y="1676400"/>
            <a:ext cx="6096000" cy="369332"/>
          </a:xfrm>
          <a:prstGeom prst="rect">
            <a:avLst/>
          </a:prstGeom>
        </p:spPr>
        <p:txBody>
          <a:bodyPr>
            <a:spAutoFit/>
          </a:bodyPr>
          <a:lstStyle/>
          <a:p>
            <a:r>
              <a:rPr lang="en-US" dirty="0" smtClean="0"/>
              <a:t> </a:t>
            </a:r>
            <a:endParaRPr lang="en-US" dirty="0"/>
          </a:p>
        </p:txBody>
      </p:sp>
      <p:sp>
        <p:nvSpPr>
          <p:cNvPr id="4" name="Rectangle 3"/>
          <p:cNvSpPr/>
          <p:nvPr/>
        </p:nvSpPr>
        <p:spPr>
          <a:xfrm>
            <a:off x="762000" y="1600200"/>
            <a:ext cx="7162800" cy="2862322"/>
          </a:xfrm>
          <a:prstGeom prst="rect">
            <a:avLst/>
          </a:prstGeom>
        </p:spPr>
        <p:txBody>
          <a:bodyPr wrap="square">
            <a:spAutoFit/>
          </a:bodyPr>
          <a:lstStyle/>
          <a:p>
            <a:pPr algn="just"/>
            <a:r>
              <a:rPr lang="en-US" dirty="0" smtClean="0">
                <a:latin typeface="Trebuchet MS" pitchFamily="34" charset="0"/>
              </a:rPr>
              <a:t>A </a:t>
            </a:r>
            <a:r>
              <a:rPr lang="en-US" dirty="0" err="1" smtClean="0">
                <a:latin typeface="Trebuchet MS" pitchFamily="34" charset="0"/>
              </a:rPr>
              <a:t>keylogger</a:t>
            </a:r>
            <a:r>
              <a:rPr lang="en-US" dirty="0" smtClean="0">
                <a:latin typeface="Trebuchet MS" pitchFamily="34" charset="0"/>
              </a:rPr>
              <a:t> is a type of software or hardware device that is used to record the keystrokes typed on a computer or mobile device. The agenda or purpose of a </a:t>
            </a:r>
            <a:r>
              <a:rPr lang="en-US" dirty="0" err="1" smtClean="0">
                <a:latin typeface="Trebuchet MS" pitchFamily="34" charset="0"/>
              </a:rPr>
              <a:t>keylogger</a:t>
            </a:r>
            <a:r>
              <a:rPr lang="en-US" dirty="0" smtClean="0">
                <a:latin typeface="Trebuchet MS" pitchFamily="34" charset="0"/>
              </a:rPr>
              <a:t> can vary depending on the context in which it is used. In some cases, </a:t>
            </a:r>
            <a:r>
              <a:rPr lang="en-US" dirty="0" err="1" smtClean="0">
                <a:latin typeface="Trebuchet MS" pitchFamily="34" charset="0"/>
              </a:rPr>
              <a:t>keyloggers</a:t>
            </a:r>
            <a:r>
              <a:rPr lang="en-US" dirty="0" smtClean="0">
                <a:latin typeface="Trebuchet MS" pitchFamily="34" charset="0"/>
              </a:rPr>
              <a:t> are used for legitimate purposes such as monitoring children's online activities or tracking employee computer usage for security reasons. However, it's essential to note that using </a:t>
            </a:r>
            <a:r>
              <a:rPr lang="en-US" dirty="0" err="1" smtClean="0">
                <a:latin typeface="Trebuchet MS" pitchFamily="34" charset="0"/>
              </a:rPr>
              <a:t>keyloggers</a:t>
            </a:r>
            <a:r>
              <a:rPr lang="en-US" dirty="0" smtClean="0">
                <a:latin typeface="Trebuchet MS" pitchFamily="34" charset="0"/>
              </a:rPr>
              <a:t> to monitor someone's keystrokes without their consent is illegal and a violation of privacy. It's important to respect the privacy and security of individuals and only use such tools in appropriate and legal ways</a:t>
            </a:r>
            <a:r>
              <a:rPr lang="en-US" dirty="0" smtClean="0">
                <a:latin typeface="Bahnschrift SemiBold" pitchFamily="34" charset="0"/>
              </a:rPr>
              <a:t>. </a:t>
            </a:r>
            <a:endParaRPr lang="en-US" dirty="0"/>
          </a:p>
        </p:txBody>
      </p:sp>
      <p:grpSp>
        <p:nvGrpSpPr>
          <p:cNvPr id="5" name="object 18"/>
          <p:cNvGrpSpPr/>
          <p:nvPr/>
        </p:nvGrpSpPr>
        <p:grpSpPr>
          <a:xfrm>
            <a:off x="8067675" y="3848100"/>
            <a:ext cx="4124325" cy="3009900"/>
            <a:chOff x="47625" y="3819523"/>
            <a:chExt cx="4124325" cy="3009900"/>
          </a:xfrm>
        </p:grpSpPr>
        <p:pic>
          <p:nvPicPr>
            <p:cNvPr id="6" name="object 19"/>
            <p:cNvPicPr/>
            <p:nvPr/>
          </p:nvPicPr>
          <p:blipFill>
            <a:blip r:embed="rId2" cstate="print"/>
            <a:stretch>
              <a:fillRect/>
            </a:stretch>
          </p:blipFill>
          <p:spPr>
            <a:xfrm>
              <a:off x="466725" y="6410325"/>
              <a:ext cx="3705225" cy="295275"/>
            </a:xfrm>
            <a:prstGeom prst="rect">
              <a:avLst/>
            </a:prstGeom>
          </p:spPr>
        </p:pic>
        <p:pic>
          <p:nvPicPr>
            <p:cNvPr id="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4471737"/>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1800" spc="10" dirty="0" smtClean="0"/>
              <a:t>The problem statement of a </a:t>
            </a:r>
            <a:r>
              <a:rPr lang="en-US" sz="1800" spc="10" dirty="0" err="1" smtClean="0"/>
              <a:t>keylogger</a:t>
            </a:r>
            <a:r>
              <a:rPr lang="en-US" sz="1800" spc="10" dirty="0" smtClean="0"/>
              <a:t> typically involves describing the need for a software or hardware tool that can record keystrokes on a computer or device. This could include detailing the requirements for capturing keystrokes</a:t>
            </a:r>
            <a:r>
              <a:rPr lang="en-US" sz="4250" spc="10" dirty="0" smtClean="0"/>
              <a:t>, </a:t>
            </a:r>
            <a:r>
              <a:rPr lang="en-US" sz="1800" spc="10" dirty="0" smtClean="0"/>
              <a:t>storing the data securely, and potentially transmitting the recorded information to a designated location. The problem statement may also address the ethical considerations and legal implications of using a </a:t>
            </a:r>
            <a:r>
              <a:rPr lang="en-US" sz="1800" spc="10" dirty="0" err="1" smtClean="0"/>
              <a:t>keylogger</a:t>
            </a:r>
            <a:r>
              <a:rPr lang="en-US" sz="1800" spc="10" dirty="0" smtClean="0"/>
              <a:t>. </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1800" spc="-20" dirty="0" smtClean="0"/>
              <a:t/>
            </a:r>
            <a:br>
              <a:rPr lang="en-US" sz="1800" spc="-20" dirty="0" smtClean="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57200" y="2438400"/>
            <a:ext cx="6096000" cy="2862322"/>
          </a:xfrm>
          <a:prstGeom prst="rect">
            <a:avLst/>
          </a:prstGeom>
        </p:spPr>
        <p:txBody>
          <a:bodyPr>
            <a:spAutoFit/>
          </a:bodyPr>
          <a:lstStyle/>
          <a:p>
            <a:pPr algn="just"/>
            <a:r>
              <a:rPr lang="en-US" dirty="0" smtClean="0"/>
              <a:t> </a:t>
            </a:r>
            <a:r>
              <a:rPr lang="en-US" dirty="0" smtClean="0">
                <a:latin typeface="Trebuchet MS" pitchFamily="34" charset="0"/>
              </a:rPr>
              <a:t>A project overview of a </a:t>
            </a:r>
            <a:r>
              <a:rPr lang="en-US" dirty="0" err="1" smtClean="0">
                <a:latin typeface="Trebuchet MS" pitchFamily="34" charset="0"/>
              </a:rPr>
              <a:t>keylogger</a:t>
            </a:r>
            <a:r>
              <a:rPr lang="en-US" dirty="0" smtClean="0">
                <a:latin typeface="Trebuchet MS" pitchFamily="34" charset="0"/>
              </a:rPr>
              <a:t> would typically include a description of the </a:t>
            </a:r>
            <a:r>
              <a:rPr lang="en-US" dirty="0" err="1" smtClean="0">
                <a:latin typeface="Trebuchet MS" pitchFamily="34" charset="0"/>
              </a:rPr>
              <a:t>keylogger</a:t>
            </a:r>
            <a:r>
              <a:rPr lang="en-US" dirty="0" smtClean="0">
                <a:latin typeface="Trebuchet MS" pitchFamily="34" charset="0"/>
              </a:rPr>
              <a:t> software or hardware, its purpose, features, and potential applications. It would outline the key functionalities such as capturing keystrokes, storing the data securely, and possibly sending the recorded information to a designated location. Additionally, the  </a:t>
            </a:r>
            <a:r>
              <a:rPr lang="en-US" dirty="0" err="1" smtClean="0">
                <a:latin typeface="Trebuchet MS" pitchFamily="34" charset="0"/>
              </a:rPr>
              <a:t>the</a:t>
            </a:r>
            <a:r>
              <a:rPr lang="en-US" dirty="0" smtClean="0">
                <a:latin typeface="Trebuchet MS" pitchFamily="34" charset="0"/>
              </a:rPr>
              <a:t> project overview may discuss the ethical considerations and legal implications associated with developing and using a </a:t>
            </a:r>
            <a:r>
              <a:rPr lang="en-US" dirty="0" err="1" smtClean="0">
                <a:latin typeface="Trebuchet MS" pitchFamily="34" charset="0"/>
              </a:rPr>
              <a:t>keylogger</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Rectangle 11"/>
          <p:cNvSpPr/>
          <p:nvPr/>
        </p:nvSpPr>
        <p:spPr>
          <a:xfrm>
            <a:off x="228600" y="2133600"/>
            <a:ext cx="8915400" cy="2031325"/>
          </a:xfrm>
          <a:prstGeom prst="rect">
            <a:avLst/>
          </a:prstGeom>
        </p:spPr>
        <p:txBody>
          <a:bodyPr wrap="square">
            <a:spAutoFit/>
          </a:bodyPr>
          <a:lstStyle/>
          <a:p>
            <a:r>
              <a:rPr lang="en-US" dirty="0" smtClean="0">
                <a:latin typeface="Trebuchet MS" pitchFamily="34" charset="0"/>
              </a:rPr>
              <a:t>The end users of a </a:t>
            </a:r>
            <a:r>
              <a:rPr lang="en-US" dirty="0" err="1" smtClean="0">
                <a:latin typeface="Trebuchet MS" pitchFamily="34" charset="0"/>
              </a:rPr>
              <a:t>keylogger</a:t>
            </a:r>
            <a:r>
              <a:rPr lang="en-US" dirty="0" smtClean="0">
                <a:latin typeface="Trebuchet MS" pitchFamily="34" charset="0"/>
              </a:rPr>
              <a:t> can vary depending on the purpose and context in which it is used. Some potential end users of </a:t>
            </a:r>
            <a:r>
              <a:rPr lang="en-US" dirty="0" err="1" smtClean="0">
                <a:latin typeface="Trebuchet MS" pitchFamily="34" charset="0"/>
              </a:rPr>
              <a:t>keyloggers</a:t>
            </a:r>
            <a:r>
              <a:rPr lang="en-US" dirty="0" smtClean="0">
                <a:latin typeface="Trebuchet MS" pitchFamily="34" charset="0"/>
              </a:rPr>
              <a:t> include parents who want to monitor their children's online activities, employers who need to track employee computer usage for security reasons, </a:t>
            </a:r>
            <a:r>
              <a:rPr lang="en-US" dirty="0" err="1" smtClean="0">
                <a:latin typeface="Trebuchet MS" pitchFamily="34" charset="0"/>
              </a:rPr>
              <a:t>cybersecurity</a:t>
            </a:r>
            <a:r>
              <a:rPr lang="en-US" dirty="0" smtClean="0">
                <a:latin typeface="Trebuchet MS" pitchFamily="34" charset="0"/>
              </a:rPr>
              <a:t> professionals testing system vulnerabilities, or individuals looking to monitor their own computer usage for productivity or security purposes. It's important to remember that using </a:t>
            </a:r>
            <a:r>
              <a:rPr lang="en-US" dirty="0" err="1" smtClean="0">
                <a:latin typeface="Trebuchet MS" pitchFamily="34" charset="0"/>
              </a:rPr>
              <a:t>keyloggers</a:t>
            </a:r>
            <a:r>
              <a:rPr lang="en-US" dirty="0" smtClean="0">
                <a:latin typeface="Trebuchet MS" pitchFamily="34" charset="0"/>
              </a:rPr>
              <a:t> without consent is illegal and unethical.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136339"/>
            <a:ext cx="6096000" cy="2862322"/>
          </a:xfrm>
          <a:prstGeom prst="rect">
            <a:avLst/>
          </a:prstGeom>
        </p:spPr>
        <p:txBody>
          <a:bodyPr>
            <a:spAutoFit/>
          </a:bodyPr>
          <a:lstStyle/>
          <a:p>
            <a:pPr algn="just"/>
            <a:r>
              <a:rPr lang="en-US" dirty="0" smtClean="0"/>
              <a:t> </a:t>
            </a:r>
            <a:r>
              <a:rPr lang="en-US" dirty="0" smtClean="0">
                <a:latin typeface="Trebuchet MS" pitchFamily="34" charset="0"/>
              </a:rPr>
              <a:t>The solution and value proposition of a </a:t>
            </a:r>
            <a:r>
              <a:rPr lang="en-US" dirty="0" err="1" smtClean="0">
                <a:latin typeface="Trebuchet MS" pitchFamily="34" charset="0"/>
              </a:rPr>
              <a:t>keylogger</a:t>
            </a:r>
            <a:r>
              <a:rPr lang="en-US" dirty="0" smtClean="0">
                <a:latin typeface="Trebuchet MS" pitchFamily="34" charset="0"/>
              </a:rPr>
              <a:t> lie in its ability to record keystrokes on a computer or device, providing a way to monitor and track typing activities. The value proposition of a </a:t>
            </a:r>
            <a:r>
              <a:rPr lang="en-US" dirty="0" err="1" smtClean="0">
                <a:latin typeface="Trebuchet MS" pitchFamily="34" charset="0"/>
              </a:rPr>
              <a:t>keylogger</a:t>
            </a:r>
            <a:r>
              <a:rPr lang="en-US" dirty="0" smtClean="0">
                <a:latin typeface="Trebuchet MS" pitchFamily="34" charset="0"/>
              </a:rPr>
              <a:t> can include enhancing security by detecting unauthorized access, monitoring employee productivity, tracking children's online activities for safety, or investigating suspicious behavior. However, it's crucial to use </a:t>
            </a:r>
            <a:r>
              <a:rPr lang="en-US" dirty="0" err="1" smtClean="0">
                <a:latin typeface="Trebuchet MS" pitchFamily="34" charset="0"/>
              </a:rPr>
              <a:t>keyloggers</a:t>
            </a:r>
            <a:r>
              <a:rPr lang="en-US" dirty="0" smtClean="0">
                <a:latin typeface="Trebuchet MS" pitchFamily="34" charset="0"/>
              </a:rPr>
              <a:t> ethically and legally, respecting privacy rights and obtaining consent when necessary. </a:t>
            </a:r>
            <a:endParaRPr lang="en-US" dirty="0">
              <a:latin typeface="Trebuchet MS"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3048000" y="1997839"/>
            <a:ext cx="6096000" cy="2308324"/>
          </a:xfrm>
          <a:prstGeom prst="rect">
            <a:avLst/>
          </a:prstGeom>
        </p:spPr>
        <p:txBody>
          <a:bodyPr>
            <a:spAutoFit/>
          </a:bodyPr>
          <a:lstStyle/>
          <a:p>
            <a:pPr algn="just"/>
            <a:r>
              <a:rPr lang="en-US" dirty="0" smtClean="0">
                <a:latin typeface="Trebuchet MS" pitchFamily="34" charset="0"/>
              </a:rPr>
              <a:t>The "wow" factor in a </a:t>
            </a:r>
            <a:r>
              <a:rPr lang="en-US" dirty="0" err="1" smtClean="0">
                <a:latin typeface="Trebuchet MS" pitchFamily="34" charset="0"/>
              </a:rPr>
              <a:t>keylogger</a:t>
            </a:r>
            <a:r>
              <a:rPr lang="en-US" dirty="0" smtClean="0">
                <a:latin typeface="Trebuchet MS" pitchFamily="34" charset="0"/>
              </a:rPr>
              <a:t> solution could be its ability to provide detailed insights into keystrokes typed on a computer or device, offering a comprehensive view of user activity. This can be particularly useful for monitoring and tracking purposes, enhancing security, and ensuring accountability. However, it's important to emphasize the ethical and legal considerations when using such tools. </a:t>
            </a:r>
            <a:endParaRPr lang="en-US" dirty="0">
              <a:latin typeface="Trebuchet MS"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579646"/>
          </a:xfrm>
          <a:prstGeom prst="rect">
            <a:avLst/>
          </a:prstGeom>
        </p:spPr>
        <p:txBody>
          <a:bodyPr vert="horz" wrap="square" lIns="0" tIns="12700" rIns="0" bIns="0" rtlCol="0">
            <a:spAutoFit/>
          </a:bodyPr>
          <a:lstStyle/>
          <a:p>
            <a:pPr marL="12700">
              <a:lnSpc>
                <a:spcPct val="100000"/>
              </a:lnSpc>
              <a:spcBef>
                <a:spcPts val="100"/>
              </a:spcBef>
            </a:pPr>
            <a:endParaRPr lang="en-US" spc="-45" dirty="0" smtClean="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457200" y="2209800"/>
            <a:ext cx="6096000" cy="3416320"/>
          </a:xfrm>
          <a:prstGeom prst="rect">
            <a:avLst/>
          </a:prstGeom>
        </p:spPr>
        <p:txBody>
          <a:bodyPr>
            <a:spAutoFit/>
          </a:bodyPr>
          <a:lstStyle/>
          <a:p>
            <a:pPr algn="just"/>
            <a:r>
              <a:rPr lang="en-US" dirty="0" smtClean="0">
                <a:latin typeface="Trebuchet MS" pitchFamily="34" charset="0"/>
              </a:rPr>
              <a:t>In the modeling of a </a:t>
            </a:r>
            <a:r>
              <a:rPr lang="en-US" dirty="0" err="1" smtClean="0">
                <a:latin typeface="Trebuchet MS" pitchFamily="34" charset="0"/>
              </a:rPr>
              <a:t>keylogger</a:t>
            </a:r>
            <a:r>
              <a:rPr lang="en-US" dirty="0" smtClean="0">
                <a:latin typeface="Trebuchet MS" pitchFamily="34" charset="0"/>
              </a:rPr>
              <a:t>, you would typically design the software or hardware system that can effectively capture and log keystrokes entered by a user on a computer or device. This would involve creating a structure that can intercept and record keystrokes, store the data securely, and potentially have features for transmitting the logged information to a specified location. The modeling process would also include considering the user interface, data storage mechanisms, encryption methods for secure data handling, and any additional functionalities required for the </a:t>
            </a:r>
            <a:r>
              <a:rPr lang="en-US" dirty="0" err="1" smtClean="0">
                <a:latin typeface="Trebuchet MS" pitchFamily="34" charset="0"/>
              </a:rPr>
              <a:t>keylogger</a:t>
            </a:r>
            <a:r>
              <a:rPr lang="en-US" dirty="0" smtClean="0">
                <a:latin typeface="Trebuchet MS" pitchFamily="34" charset="0"/>
              </a:rPr>
              <a:t> to operate efficiently</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637</Words>
  <Application>Microsoft Office PowerPoint</Application>
  <PresentationFormat>Custom</PresentationFormat>
  <Paragraphs>38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Ballem Nikitha</vt:lpstr>
      <vt:lpstr>PROJECT TITLE  keylogger</vt:lpstr>
      <vt:lpstr>ANGEDA</vt:lpstr>
      <vt:lpstr>PROBLEM STATEMENT  The problem statement of a keylogger typically involves describing the need for a software or hardware tool that can record keystrokes on a computer or device. This could include detailing the requirements for capturing keystrokes, storing the data securely, and potentially transmitting the recorded information to a designated location. The problem statement may also address the ethical considerations and legal implications of using a keylogger. </vt:lpstr>
      <vt:lpstr>PROJECT OVERVIEW </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Ballem Nikitha</dc:title>
  <dc:creator>nikitha</dc:creator>
  <cp:lastModifiedBy>Hp</cp:lastModifiedBy>
  <cp:revision>6</cp:revision>
  <dcterms:created xsi:type="dcterms:W3CDTF">2024-06-03T05:48:59Z</dcterms:created>
  <dcterms:modified xsi:type="dcterms:W3CDTF">2024-06-13T03:25:29Z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