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6" r:id="rId5"/>
    <p:sldId id="267" r:id="rId6"/>
    <p:sldId id="261" r:id="rId7"/>
    <p:sldId id="264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3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9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0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6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05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38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56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5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2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7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2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5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3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7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4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5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3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D79E895-6B4A-41F5-BDC7-FC0F586815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0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KWAME NKRUMAH UNIVERSITY OF SCIENCE AND TECHNOLOGY</a:t>
            </a:r>
            <a:br>
              <a:rPr lang="en-US" sz="2800" b="1" dirty="0" smtClean="0"/>
            </a:br>
            <a:r>
              <a:rPr lang="en-US" sz="2400" b="1" dirty="0" smtClean="0"/>
              <a:t>COLLEGE OF ENGINEERING</a:t>
            </a:r>
            <a:br>
              <a:rPr lang="en-US" sz="2400" b="1" dirty="0" smtClean="0"/>
            </a:br>
            <a:r>
              <a:rPr lang="en-US" sz="2400" b="1" dirty="0" smtClean="0"/>
              <a:t>DEPARTMENT OF COMPUTER ENGINEERING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Cyril\AppData\Local\Microsoft\Windows\INetCache\Content.Word\knust-logo-540x54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1825625"/>
            <a:ext cx="7543800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225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2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 </a:t>
            </a:r>
            <a:r>
              <a:rPr lang="en-US" sz="2800" b="1" dirty="0" smtClean="0"/>
              <a:t>                  </a:t>
            </a:r>
            <a:r>
              <a:rPr lang="en-US" sz="4000" b="1" dirty="0" smtClean="0"/>
              <a:t>PRESENTATION ON ELECTRONIC CLASSREP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      SOFTWARE ENGINEERING 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</a:t>
            </a:r>
            <a:r>
              <a:rPr lang="en-US" sz="4000" dirty="0" smtClean="0"/>
              <a:t>MANNSCAHFT</a:t>
            </a:r>
          </a:p>
          <a:p>
            <a:pPr marL="0" indent="0">
              <a:buNone/>
            </a:pPr>
            <a:r>
              <a:rPr lang="en-US" dirty="0" smtClean="0"/>
              <a:t>  GROUP MEMBERS</a:t>
            </a:r>
          </a:p>
          <a:p>
            <a:r>
              <a:rPr lang="en-US" dirty="0" smtClean="0"/>
              <a:t>SARAH ABOAGYE MENSAH</a:t>
            </a:r>
          </a:p>
          <a:p>
            <a:r>
              <a:rPr lang="en-US" dirty="0" smtClean="0"/>
              <a:t>KWAKU SARPONG MANU</a:t>
            </a:r>
          </a:p>
          <a:p>
            <a:r>
              <a:rPr lang="en-US" dirty="0" smtClean="0"/>
              <a:t>HASSA MAAZ</a:t>
            </a:r>
          </a:p>
          <a:p>
            <a:r>
              <a:rPr lang="en-US" dirty="0" smtClean="0"/>
              <a:t>JAMAL ISSAH</a:t>
            </a:r>
          </a:p>
          <a:p>
            <a:r>
              <a:rPr lang="en-US" dirty="0" smtClean="0"/>
              <a:t>CYRIL YAMOAH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5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Proposed solution</a:t>
            </a:r>
          </a:p>
          <a:p>
            <a:r>
              <a:rPr lang="en-US" dirty="0" smtClean="0"/>
              <a:t>Design specifications</a:t>
            </a:r>
          </a:p>
          <a:p>
            <a:r>
              <a:rPr lang="en-US" dirty="0" smtClean="0"/>
              <a:t>Architecture and Functionality</a:t>
            </a:r>
          </a:p>
          <a:p>
            <a:r>
              <a:rPr lang="en-US" dirty="0" smtClean="0"/>
              <a:t>Desired outcome</a:t>
            </a:r>
          </a:p>
          <a:p>
            <a:r>
              <a:rPr lang="en-US" dirty="0" smtClean="0"/>
              <a:t>Tentative timeline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4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Electronic </a:t>
            </a:r>
            <a:r>
              <a:rPr lang="en-US" dirty="0" err="1" smtClean="0"/>
              <a:t>Classrep</a:t>
            </a:r>
            <a:r>
              <a:rPr lang="en-US" dirty="0" smtClean="0"/>
              <a:t> project seeks to ease both lecturers and students from difficulties in sharing and delays information about the details of a particular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8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– students communication challenges</a:t>
            </a:r>
          </a:p>
          <a:p>
            <a:r>
              <a:rPr lang="en-US" dirty="0" smtClean="0"/>
              <a:t>Difficulty in resolving lecture timing conflict</a:t>
            </a:r>
          </a:p>
          <a:p>
            <a:r>
              <a:rPr lang="en-US" dirty="0" smtClean="0"/>
              <a:t>Venue conflicts</a:t>
            </a:r>
          </a:p>
          <a:p>
            <a:r>
              <a:rPr lang="en-US" dirty="0" smtClean="0"/>
              <a:t>Untimely distribution of course materials</a:t>
            </a:r>
          </a:p>
          <a:p>
            <a:r>
              <a:rPr lang="en-US" dirty="0" smtClean="0"/>
              <a:t>Human  error</a:t>
            </a:r>
          </a:p>
          <a:p>
            <a:r>
              <a:rPr lang="en-US" dirty="0" smtClean="0"/>
              <a:t>Weak class involvement in decision making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3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Proposed 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An app to:</a:t>
            </a:r>
          </a:p>
          <a:p>
            <a:pPr lvl="0"/>
            <a:r>
              <a:rPr lang="en-US" dirty="0" smtClean="0"/>
              <a:t>Interface lecturers and students</a:t>
            </a:r>
          </a:p>
          <a:p>
            <a:pPr lvl="0"/>
            <a:r>
              <a:rPr lang="en-US" dirty="0" smtClean="0"/>
              <a:t> Provide a live timetable update</a:t>
            </a:r>
          </a:p>
          <a:p>
            <a:pPr lvl="0"/>
            <a:r>
              <a:rPr lang="en-US" dirty="0" smtClean="0"/>
              <a:t>Increase class participation in decision making</a:t>
            </a:r>
            <a:endParaRPr lang="en-US" dirty="0"/>
          </a:p>
          <a:p>
            <a:pPr lvl="0"/>
            <a:r>
              <a:rPr lang="en-US" dirty="0" smtClean="0"/>
              <a:t>Provide effective channel for course material distribution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6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Specifications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594100"/>
          </a:xfrm>
        </p:spPr>
        <p:txBody>
          <a:bodyPr>
            <a:normAutofit/>
          </a:bodyPr>
          <a:lstStyle/>
          <a:p>
            <a:r>
              <a:rPr lang="en-US" dirty="0" smtClean="0"/>
              <a:t>User profiles</a:t>
            </a:r>
          </a:p>
          <a:p>
            <a:r>
              <a:rPr lang="en-US" dirty="0" smtClean="0"/>
              <a:t>Bulletin boards for each course (with file sharing capabilities)</a:t>
            </a:r>
          </a:p>
          <a:p>
            <a:r>
              <a:rPr lang="en-US" dirty="0" smtClean="0"/>
              <a:t>View Current Course Allocation (CCA)</a:t>
            </a:r>
          </a:p>
          <a:p>
            <a:r>
              <a:rPr lang="en-US" dirty="0" smtClean="0"/>
              <a:t>Reschedule courses(propose and vote) and update CCA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Architecture and Functionality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outcome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02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132</TotalTime>
  <Words>165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KWAME NKRUMAH UNIVERSITY OF SCIENCE AND TECHNOLOGY COLLEGE OF ENGINEERING DEPARTMENT OF COMPUTER ENGINEERING</vt:lpstr>
      <vt:lpstr>                   PRESENTATION ON ELECTRONIC CLASSREP        SOFTWARE ENGINEERING  </vt:lpstr>
      <vt:lpstr>Outline</vt:lpstr>
      <vt:lpstr>Introduction</vt:lpstr>
      <vt:lpstr>Problem statement</vt:lpstr>
      <vt:lpstr>Proposed Solution</vt:lpstr>
      <vt:lpstr>Design Specifications</vt:lpstr>
      <vt:lpstr>Architecture and Functionality</vt:lpstr>
      <vt:lpstr>Desired outcome</vt:lpstr>
      <vt:lpstr>Tentative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KWAME NKRUMAH UNIVERSITY OF SCIENCE AND TECHNOLOGY COLLEGE OF ENGINEERING DEPARTMENT OF COMPUTER ENGINEERING</dc:title>
  <dc:creator>Sarah</dc:creator>
  <cp:lastModifiedBy>Sarah</cp:lastModifiedBy>
  <cp:revision>15</cp:revision>
  <dcterms:created xsi:type="dcterms:W3CDTF">2018-01-31T15:41:19Z</dcterms:created>
  <dcterms:modified xsi:type="dcterms:W3CDTF">2018-02-01T05:43:26Z</dcterms:modified>
</cp:coreProperties>
</file>