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7" r:id="rId6"/>
    <p:sldId id="286" r:id="rId7"/>
    <p:sldId id="261" r:id="rId8"/>
    <p:sldId id="275" r:id="rId9"/>
    <p:sldId id="276" r:id="rId10"/>
    <p:sldId id="277" r:id="rId11"/>
    <p:sldId id="264" r:id="rId12"/>
    <p:sldId id="269" r:id="rId13"/>
    <p:sldId id="272" r:id="rId14"/>
    <p:sldId id="273" r:id="rId15"/>
    <p:sldId id="274" r:id="rId16"/>
    <p:sldId id="270" r:id="rId17"/>
    <p:sldId id="278" r:id="rId18"/>
    <p:sldId id="279" r:id="rId19"/>
    <p:sldId id="280" r:id="rId20"/>
    <p:sldId id="281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.github.io/retrofit/.com" TargetMode="External"/><Relationship Id="rId2" Type="http://schemas.openxmlformats.org/officeDocument/2006/relationships/hyperlink" Target="http://www.researchgate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KWAME NKRUMAH UNIVERSITY OF SCIENCE AND TECHNOLOGY</a:t>
            </a:r>
            <a:br>
              <a:rPr lang="en-US" sz="2800" b="1" dirty="0"/>
            </a:br>
            <a:r>
              <a:rPr lang="en-US" sz="2400" b="1" dirty="0"/>
              <a:t>COLLEGE OF ENGINEERING</a:t>
            </a:r>
            <a:br>
              <a:rPr lang="en-US" sz="2400" b="1" dirty="0"/>
            </a:br>
            <a:r>
              <a:rPr lang="en-US" sz="2400" b="1" dirty="0"/>
              <a:t>DEPARTMENT OF COMPUTER ENGINEERING</a:t>
            </a:r>
          </a:p>
        </p:txBody>
      </p:sp>
      <p:pic>
        <p:nvPicPr>
          <p:cNvPr id="4" name="Picture 3" descr="C:\Users\Cyril\AppData\Local\Microsoft\Windows\INetCache\Content.Word\knust-logo-540x5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490651"/>
            <a:ext cx="7543800" cy="3686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2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From Our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Sarah </a:t>
            </a:r>
            <a:r>
              <a:rPr lang="en-US" sz="2400" dirty="0"/>
              <a:t>was to work on the use case </a:t>
            </a:r>
            <a:r>
              <a:rPr lang="en-US" sz="2400" dirty="0" smtClean="0"/>
              <a:t>diagram</a:t>
            </a:r>
            <a:endParaRPr lang="en-US" sz="2400" dirty="0"/>
          </a:p>
          <a:p>
            <a:r>
              <a:rPr lang="en-US" sz="2400" dirty="0" smtClean="0"/>
              <a:t> Sarpong </a:t>
            </a:r>
            <a:r>
              <a:rPr lang="en-US" sz="2400" dirty="0"/>
              <a:t>suggested we separate the activities into lecturers and </a:t>
            </a:r>
            <a:r>
              <a:rPr lang="en-US" sz="2400" dirty="0" smtClean="0"/>
              <a:t>students</a:t>
            </a:r>
            <a:endParaRPr lang="en-US" sz="2400" dirty="0"/>
          </a:p>
          <a:p>
            <a:r>
              <a:rPr lang="en-US" sz="2400" dirty="0" smtClean="0"/>
              <a:t> Hassan </a:t>
            </a:r>
            <a:r>
              <a:rPr lang="en-US" sz="2400" dirty="0"/>
              <a:t>provided the activities to work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400" dirty="0" smtClean="0"/>
              <a:t> Sarah </a:t>
            </a:r>
            <a:r>
              <a:rPr lang="en-US" sz="2400" dirty="0"/>
              <a:t>and Hassan worked on the use case diagram using Visual studio and Paint later in the day which was pushed to </a:t>
            </a: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</a:t>
            </a:r>
            <a:r>
              <a:rPr lang="en-US" sz="2400" dirty="0"/>
              <a:t>for all the members to </a:t>
            </a:r>
            <a:r>
              <a:rPr lang="en-US" sz="2400" dirty="0" smtClean="0"/>
              <a:t>view.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51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94100"/>
          </a:xfrm>
        </p:spPr>
        <p:txBody>
          <a:bodyPr>
            <a:normAutofit/>
          </a:bodyPr>
          <a:lstStyle/>
          <a:p>
            <a:r>
              <a:rPr lang="en-US" sz="2400" dirty="0"/>
              <a:t>User profiles</a:t>
            </a:r>
          </a:p>
          <a:p>
            <a:r>
              <a:rPr lang="en-US" sz="2400" dirty="0"/>
              <a:t>Bulletin boards for each </a:t>
            </a:r>
            <a:r>
              <a:rPr lang="en-US" sz="2400" dirty="0" smtClean="0"/>
              <a:t>course</a:t>
            </a:r>
            <a:endParaRPr lang="en-US" sz="2400" dirty="0"/>
          </a:p>
          <a:p>
            <a:r>
              <a:rPr lang="en-US" sz="2400" dirty="0"/>
              <a:t>View Current Course Allocation (CCA)</a:t>
            </a:r>
          </a:p>
          <a:p>
            <a:r>
              <a:rPr lang="en-US" sz="2400" dirty="0"/>
              <a:t>Reschedule courses(propose and vote) and update CCA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42900" y="2286000"/>
            <a:ext cx="113030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/>
              <a:t>Front-end:</a:t>
            </a:r>
          </a:p>
          <a:p>
            <a:r>
              <a:rPr lang="en-US" sz="2000" dirty="0"/>
              <a:t>User authentication and privilege designation.</a:t>
            </a:r>
          </a:p>
          <a:p>
            <a:r>
              <a:rPr lang="en-US" sz="2000" dirty="0"/>
              <a:t>Features and viewable </a:t>
            </a:r>
            <a:r>
              <a:rPr lang="en-US" sz="2000" dirty="0" smtClean="0"/>
              <a:t>bulletin </a:t>
            </a:r>
            <a:r>
              <a:rPr lang="en-US" sz="2000" dirty="0"/>
              <a:t>boards are designated according to user attributes (</a:t>
            </a:r>
            <a:r>
              <a:rPr lang="en-US" sz="2000" dirty="0" err="1"/>
              <a:t>i.e</a:t>
            </a:r>
            <a:r>
              <a:rPr lang="en-US" sz="2000" dirty="0"/>
              <a:t> lecture or student, year group, courses </a:t>
            </a:r>
            <a:r>
              <a:rPr lang="en-US" sz="2000" dirty="0" smtClean="0"/>
              <a:t>etc.)</a:t>
            </a:r>
            <a:endParaRPr lang="en-US" sz="2000" dirty="0" smtClean="0"/>
          </a:p>
          <a:p>
            <a:r>
              <a:rPr lang="en-US" sz="2000" dirty="0" smtClean="0"/>
              <a:t>Android </a:t>
            </a:r>
            <a:r>
              <a:rPr lang="en-US" sz="2000" dirty="0"/>
              <a:t>and </a:t>
            </a:r>
            <a:r>
              <a:rPr lang="en-US" sz="2000" dirty="0" smtClean="0"/>
              <a:t>web app </a:t>
            </a:r>
            <a:r>
              <a:rPr lang="en-US" sz="2000" dirty="0"/>
              <a:t>(react)</a:t>
            </a:r>
          </a:p>
          <a:p>
            <a:pPr marL="0" indent="0">
              <a:buNone/>
            </a:pPr>
            <a:r>
              <a:rPr lang="en-US" sz="2000" b="1" dirty="0"/>
              <a:t>Back-end:</a:t>
            </a:r>
          </a:p>
          <a:p>
            <a:r>
              <a:rPr lang="en-US" sz="2000" dirty="0"/>
              <a:t>SQL </a:t>
            </a:r>
            <a:r>
              <a:rPr lang="en-US" sz="2000" dirty="0" smtClean="0"/>
              <a:t>database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Relational database </a:t>
            </a:r>
            <a:r>
              <a:rPr lang="en-US" sz="2000" dirty="0"/>
              <a:t>keeps updated information relating to users and attributes like course of study (or course being taught by lecturer) etc.</a:t>
            </a:r>
          </a:p>
          <a:p>
            <a:r>
              <a:rPr lang="en-US" sz="2000" dirty="0" smtClean="0"/>
              <a:t>Express.js API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Queries </a:t>
            </a:r>
            <a:r>
              <a:rPr lang="en-US" sz="2000" dirty="0"/>
              <a:t>are made by back-end application on behalf of front end requests.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58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" y="2620916"/>
            <a:ext cx="2331170" cy="414430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77" y="2620916"/>
            <a:ext cx="2506226" cy="4144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36" y="2620916"/>
            <a:ext cx="2331171" cy="41443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0216" y="225158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Instructor: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43" y="2620915"/>
            <a:ext cx="2317618" cy="4120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68" y="2620916"/>
            <a:ext cx="2331172" cy="41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80216" y="225158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Instructor: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6" y="2620916"/>
            <a:ext cx="2460331" cy="4262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70" y="2620916"/>
            <a:ext cx="2383970" cy="42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80216" y="2251584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Students: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0" y="2620915"/>
            <a:ext cx="2234234" cy="4087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05" y="2620915"/>
            <a:ext cx="2299035" cy="4087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1" y="2620915"/>
            <a:ext cx="2299035" cy="4087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07" y="2620915"/>
            <a:ext cx="2299035" cy="4087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4" y="2620915"/>
            <a:ext cx="2299035" cy="40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We expect that:</a:t>
            </a:r>
          </a:p>
          <a:p>
            <a:r>
              <a:rPr lang="en-US" sz="2400" dirty="0"/>
              <a:t>Communication between instructors and students is clear and noise free.</a:t>
            </a:r>
          </a:p>
          <a:p>
            <a:r>
              <a:rPr lang="en-US" sz="2400" dirty="0"/>
              <a:t>Student opinions on changes are taking into consideration.</a:t>
            </a:r>
          </a:p>
          <a:p>
            <a:r>
              <a:rPr lang="en-US" sz="2400" dirty="0"/>
              <a:t>Class reschedules are carried out swiftly.</a:t>
            </a:r>
          </a:p>
          <a:p>
            <a:r>
              <a:rPr lang="en-US" sz="2400" dirty="0"/>
              <a:t>Venue conflicts are </a:t>
            </a:r>
            <a:r>
              <a:rPr lang="en-US" sz="2400" dirty="0" smtClean="0"/>
              <a:t>preempted/resolve effectively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50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Testing Done On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API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Various API endpoints, Token creation function</a:t>
            </a:r>
            <a:endParaRPr lang="en-US" dirty="0"/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Android App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modules and packages</a:t>
            </a:r>
          </a:p>
          <a:p>
            <a:pPr lvl="1"/>
            <a:r>
              <a:rPr lang="en-US" dirty="0" smtClean="0"/>
              <a:t>API </a:t>
            </a:r>
            <a:r>
              <a:rPr lang="en-US" dirty="0" smtClean="0">
                <a:sym typeface="Wingdings" panose="05000000000000000000" pitchFamily="2" charset="2"/>
              </a:rPr>
              <a:t> API-Database communication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Web app  modules, packages and smoke 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44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Scrum process model</a:t>
            </a:r>
          </a:p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Android development used Incremental model as sub-process model</a:t>
            </a:r>
          </a:p>
          <a:p>
            <a:pPr lvl="1"/>
            <a:r>
              <a:rPr lang="en-US" dirty="0" smtClean="0"/>
              <a:t>Web development used Big Bang as sub-process model</a:t>
            </a:r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API design used Big Bang as sub-process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From Our Meetings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69116"/>
            <a:ext cx="4648946" cy="341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99" y="2622550"/>
            <a:ext cx="4064001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                   </a:t>
            </a:r>
            <a:r>
              <a:rPr lang="en-US" sz="4000" b="1" dirty="0"/>
              <a:t>PRESENTATION ON ELECTRONIC CLASSREP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       SOFTWARE ENGINEERING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8700"/>
            <a:ext cx="882565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                             </a:t>
            </a:r>
            <a:r>
              <a:rPr lang="en-US" sz="4000" b="1" dirty="0" smtClean="0"/>
              <a:t>MANNSCAHFT</a:t>
            </a:r>
            <a:endParaRPr lang="en-US" sz="4000" b="1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800" b="1" i="1" dirty="0"/>
              <a:t>GROUP MEMBERS</a:t>
            </a:r>
          </a:p>
          <a:p>
            <a:r>
              <a:rPr lang="en-US" sz="2800" dirty="0"/>
              <a:t>SARAH ABOAGYE MENSAH</a:t>
            </a:r>
          </a:p>
          <a:p>
            <a:r>
              <a:rPr lang="en-US" sz="2800" dirty="0"/>
              <a:t>KWAKU SARPONG MANU</a:t>
            </a:r>
          </a:p>
          <a:p>
            <a:r>
              <a:rPr lang="en-US" sz="2800" dirty="0" smtClean="0"/>
              <a:t>HASSAN MAAZU	</a:t>
            </a:r>
            <a:endParaRPr lang="en-US" sz="2800" dirty="0"/>
          </a:p>
          <a:p>
            <a:r>
              <a:rPr lang="en-US" sz="2800" dirty="0"/>
              <a:t>JAMAL ISSAH</a:t>
            </a:r>
          </a:p>
          <a:p>
            <a:r>
              <a:rPr lang="en-US" sz="2800" dirty="0"/>
              <a:t>CYRIL YAMOAH</a:t>
            </a:r>
          </a:p>
        </p:txBody>
      </p:sp>
    </p:spTree>
    <p:extLst>
      <p:ext uri="{BB962C8B-B14F-4D97-AF65-F5344CB8AC3E}">
        <p14:creationId xmlns:p14="http://schemas.microsoft.com/office/powerpoint/2010/main" val="368015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From Our Meetings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463799"/>
            <a:ext cx="4944292" cy="4041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71" y="2463800"/>
            <a:ext cx="5090519" cy="40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www.researchgate.net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www.square.github.io/retrofit/.</a:t>
            </a:r>
            <a:r>
              <a:rPr lang="en-US" dirty="0" smtClean="0">
                <a:hlinkClick r:id="rId3"/>
              </a:rPr>
              <a:t>com</a:t>
            </a:r>
            <a:endParaRPr lang="en-US" dirty="0"/>
          </a:p>
          <a:p>
            <a:r>
              <a:rPr lang="en-US" dirty="0" smtClean="0"/>
              <a:t>Tutorials Point</a:t>
            </a:r>
          </a:p>
          <a:p>
            <a:r>
              <a:rPr lang="en-US" dirty="0" smtClean="0"/>
              <a:t>MySQL Documentation</a:t>
            </a:r>
          </a:p>
          <a:p>
            <a:r>
              <a:rPr lang="en-US" dirty="0" smtClean="0"/>
              <a:t>NPM Documentation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3600" dirty="0" smtClean="0"/>
              <a:t>THANK YOU.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60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6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Proposed </a:t>
            </a:r>
            <a:r>
              <a:rPr lang="en-US" sz="2400" dirty="0" smtClean="0"/>
              <a:t>solution</a:t>
            </a:r>
          </a:p>
          <a:p>
            <a:r>
              <a:rPr lang="en-US" sz="2400" dirty="0" smtClean="0"/>
              <a:t>Discussions about the project</a:t>
            </a:r>
            <a:endParaRPr lang="en-US" sz="2400" dirty="0"/>
          </a:p>
          <a:p>
            <a:r>
              <a:rPr lang="en-US" sz="2400" dirty="0"/>
              <a:t>Design specifications</a:t>
            </a:r>
          </a:p>
          <a:p>
            <a:r>
              <a:rPr lang="en-US" sz="2400" dirty="0"/>
              <a:t>Architecture and Functionality</a:t>
            </a:r>
          </a:p>
          <a:p>
            <a:r>
              <a:rPr lang="en-US" sz="2400" dirty="0"/>
              <a:t>Desired </a:t>
            </a:r>
            <a:r>
              <a:rPr lang="en-US" sz="2400" dirty="0" smtClean="0"/>
              <a:t>outcome</a:t>
            </a:r>
          </a:p>
          <a:p>
            <a:r>
              <a:rPr lang="en-US" sz="2400" dirty="0" smtClean="0"/>
              <a:t>Challenges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94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Electronic </a:t>
            </a:r>
            <a:r>
              <a:rPr lang="en-US" sz="3200" dirty="0" smtClean="0"/>
              <a:t>ClassRep </a:t>
            </a:r>
            <a:r>
              <a:rPr lang="en-US" sz="3200" dirty="0"/>
              <a:t>project seeks to ease both lecturers and students from difficulties in sharing and delays information about the details of a particular course.</a:t>
            </a:r>
          </a:p>
        </p:txBody>
      </p:sp>
    </p:spTree>
    <p:extLst>
      <p:ext uri="{BB962C8B-B14F-4D97-AF65-F5344CB8AC3E}">
        <p14:creationId xmlns:p14="http://schemas.microsoft.com/office/powerpoint/2010/main" val="16542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 – students communication challenges</a:t>
            </a:r>
          </a:p>
          <a:p>
            <a:r>
              <a:rPr lang="en-US" sz="2400" dirty="0"/>
              <a:t>Difficulty in resolving lecture timing conflict</a:t>
            </a:r>
          </a:p>
          <a:p>
            <a:r>
              <a:rPr lang="en-US" sz="2400" dirty="0"/>
              <a:t>Venue conflicts</a:t>
            </a:r>
          </a:p>
          <a:p>
            <a:r>
              <a:rPr lang="en-US" sz="2400" dirty="0"/>
              <a:t>Untimely distribution of course materials</a:t>
            </a:r>
          </a:p>
          <a:p>
            <a:r>
              <a:rPr lang="en-US" sz="2400" dirty="0"/>
              <a:t>Human  error</a:t>
            </a:r>
          </a:p>
          <a:p>
            <a:r>
              <a:rPr lang="en-US" sz="2400" dirty="0"/>
              <a:t>Weak class involvement in decision making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6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People’s views on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starting this project, members of this team went round asking for people’s views on the project and their responses were </a:t>
            </a:r>
            <a:r>
              <a:rPr lang="en-US" sz="2400" dirty="0" smtClean="0"/>
              <a:t>good ones</a:t>
            </a:r>
            <a:endParaRPr lang="en-US" sz="2400" dirty="0" smtClean="0"/>
          </a:p>
          <a:p>
            <a:r>
              <a:rPr lang="en-US" sz="2400" dirty="0" smtClean="0"/>
              <a:t>Some also suggested other ideas which were very helpful in our </a:t>
            </a:r>
            <a:r>
              <a:rPr lang="en-US" sz="2400" dirty="0" smtClean="0"/>
              <a:t>project</a:t>
            </a:r>
            <a:endParaRPr lang="en-US" sz="2400" dirty="0" smtClean="0"/>
          </a:p>
          <a:p>
            <a:r>
              <a:rPr lang="en-US" sz="2400" dirty="0" smtClean="0"/>
              <a:t>Questionnaires (Google forms) </a:t>
            </a:r>
            <a:r>
              <a:rPr lang="en-US" sz="2400" dirty="0" smtClean="0"/>
              <a:t>were sent out to various </a:t>
            </a:r>
            <a:r>
              <a:rPr lang="en-US" sz="2400" dirty="0" smtClean="0"/>
              <a:t>W</a:t>
            </a:r>
            <a:r>
              <a:rPr lang="en-US" sz="2400" dirty="0" smtClean="0"/>
              <a:t>hatsApp group to get </a:t>
            </a:r>
            <a:r>
              <a:rPr lang="en-US" sz="2400" dirty="0" smtClean="0"/>
              <a:t>people’s </a:t>
            </a:r>
            <a:r>
              <a:rPr lang="en-US" sz="2400" dirty="0" smtClean="0"/>
              <a:t>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66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An app (Android, Web app) to:</a:t>
            </a:r>
          </a:p>
          <a:p>
            <a:pPr lvl="0"/>
            <a:r>
              <a:rPr lang="en-US" sz="2400" dirty="0"/>
              <a:t>Interface lecturers and students</a:t>
            </a:r>
          </a:p>
          <a:p>
            <a:pPr lvl="0"/>
            <a:r>
              <a:rPr lang="en-US" sz="2400" dirty="0"/>
              <a:t> Provide a live timetable update</a:t>
            </a:r>
          </a:p>
          <a:p>
            <a:pPr lvl="0"/>
            <a:r>
              <a:rPr lang="en-US" sz="2400" dirty="0"/>
              <a:t>Increase class participation in decision making</a:t>
            </a:r>
          </a:p>
          <a:p>
            <a:pPr lvl="0"/>
            <a:r>
              <a:rPr lang="en-US" sz="2400" dirty="0"/>
              <a:t>Provide effective channel for course material distribution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796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22300"/>
            <a:ext cx="8761413" cy="1058332"/>
          </a:xfrm>
        </p:spPr>
        <p:txBody>
          <a:bodyPr/>
          <a:lstStyle/>
          <a:p>
            <a:r>
              <a:rPr lang="en-US" dirty="0"/>
              <a:t>Discussions about the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4746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Many meetings were held for the discussing the progress of the project. At the various meetings, group members made suggestions that  have helped in the success of this project.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Some of these suggestions from our various meetings are as follow:</a:t>
            </a:r>
          </a:p>
          <a:p>
            <a:r>
              <a:rPr lang="en-US" sz="2400" dirty="0" smtClean="0"/>
              <a:t>Sarah </a:t>
            </a:r>
            <a:r>
              <a:rPr lang="en-US" sz="2400" dirty="0"/>
              <a:t>showed samples(tables) of the database to the group for </a:t>
            </a:r>
            <a:r>
              <a:rPr lang="en-US" sz="2400" dirty="0" smtClean="0"/>
              <a:t>modifications.</a:t>
            </a:r>
          </a:p>
          <a:p>
            <a:r>
              <a:rPr lang="en-US" sz="2400" dirty="0" smtClean="0"/>
              <a:t>Sarpong </a:t>
            </a:r>
            <a:r>
              <a:rPr lang="en-US" sz="2400" dirty="0"/>
              <a:t>suggested that we add more features to the database like files and voting tables and also IDs to distinguish each </a:t>
            </a:r>
            <a:r>
              <a:rPr lang="en-US" sz="2400" dirty="0" smtClean="0"/>
              <a:t>table.</a:t>
            </a:r>
          </a:p>
          <a:p>
            <a:r>
              <a:rPr lang="en-US" sz="2400" dirty="0" smtClean="0"/>
              <a:t>Sarah </a:t>
            </a:r>
            <a:r>
              <a:rPr lang="en-US" sz="2400" dirty="0"/>
              <a:t>and Hassan worked on the ER diagrams for the database.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379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From Our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 Cyril </a:t>
            </a:r>
            <a:r>
              <a:rPr lang="en-US" sz="2400" dirty="0"/>
              <a:t>showed the work he had done on the web portal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 Jamal </a:t>
            </a:r>
            <a:r>
              <a:rPr lang="en-US" sz="2400" dirty="0"/>
              <a:t>brought up ideas to be implemented on the </a:t>
            </a:r>
            <a:r>
              <a:rPr lang="en-US" sz="2400" dirty="0" smtClean="0"/>
              <a:t>designs.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The </a:t>
            </a:r>
            <a:r>
              <a:rPr lang="en-US" sz="2400" dirty="0"/>
              <a:t>CEO asked if Cyril had tested the work he had done for </a:t>
            </a:r>
            <a:r>
              <a:rPr lang="en-US" sz="2400" dirty="0" smtClean="0"/>
              <a:t>errors.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Hassan </a:t>
            </a:r>
            <a:r>
              <a:rPr lang="en-US" sz="2400" dirty="0"/>
              <a:t>said he was having problems with getting his emulator  to work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65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3104</TotalTime>
  <Words>665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KWAME NKRUMAH UNIVERSITY OF SCIENCE AND TECHNOLOGY COLLEGE OF ENGINEERING DEPARTMENT OF COMPUTER ENGINEERING</vt:lpstr>
      <vt:lpstr>                   PRESENTATION ON ELECTRONIC CLASSREP        SOFTWARE ENGINEERING  </vt:lpstr>
      <vt:lpstr>Outline</vt:lpstr>
      <vt:lpstr>Introduction</vt:lpstr>
      <vt:lpstr>Problem statement</vt:lpstr>
      <vt:lpstr>People’s views on the Project</vt:lpstr>
      <vt:lpstr>Proposed Solution</vt:lpstr>
      <vt:lpstr>Discussions about the project </vt:lpstr>
      <vt:lpstr>Suggestions From Our Meetings</vt:lpstr>
      <vt:lpstr>Suggestions From Our Meetings</vt:lpstr>
      <vt:lpstr>Design Specifications</vt:lpstr>
      <vt:lpstr>Architecture and Functionality</vt:lpstr>
      <vt:lpstr>Architecture and Functionality</vt:lpstr>
      <vt:lpstr>Architecture and Functionality</vt:lpstr>
      <vt:lpstr>Architecture and Functionality</vt:lpstr>
      <vt:lpstr>Desired outcome</vt:lpstr>
      <vt:lpstr>Various Testing Done On The Project</vt:lpstr>
      <vt:lpstr>Software Models Used</vt:lpstr>
      <vt:lpstr>Pictures From Our Meetings</vt:lpstr>
      <vt:lpstr>Pictures From Our Meetings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KWAME NKRUMAH UNIVERSITY OF SCIENCE AND TECHNOLOGY COLLEGE OF ENGINEERING DEPARTMENT OF COMPUTER ENGINEERING</dc:title>
  <dc:creator>Sarah</dc:creator>
  <cp:lastModifiedBy>Admin Kwaku</cp:lastModifiedBy>
  <cp:revision>55</cp:revision>
  <dcterms:created xsi:type="dcterms:W3CDTF">2018-01-31T15:41:19Z</dcterms:created>
  <dcterms:modified xsi:type="dcterms:W3CDTF">2018-05-25T11:09:36Z</dcterms:modified>
</cp:coreProperties>
</file>