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7" r:id="rId6"/>
    <p:sldId id="261" r:id="rId7"/>
    <p:sldId id="264" r:id="rId8"/>
    <p:sldId id="269" r:id="rId9"/>
    <p:sldId id="272" r:id="rId10"/>
    <p:sldId id="273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79E895-6B4A-41F5-BDC7-FC0F586815A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DC54AD-8BDF-424D-B304-7D389F36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KWAME NKRUMAH UNIVERSITY OF SCIENCE AND TECHNOLOGY</a:t>
            </a:r>
            <a:br>
              <a:rPr lang="en-US" sz="2800" b="1" dirty="0"/>
            </a:br>
            <a:r>
              <a:rPr lang="en-US" sz="2400" b="1" dirty="0"/>
              <a:t>COLLEGE OF ENGINEERING</a:t>
            </a:r>
            <a:br>
              <a:rPr lang="en-US" sz="2400" b="1" dirty="0"/>
            </a:br>
            <a:r>
              <a:rPr lang="en-US" sz="2400" b="1" dirty="0"/>
              <a:t>DEPARTMENT OF COMPUTER ENGINEERING</a:t>
            </a:r>
          </a:p>
        </p:txBody>
      </p:sp>
      <p:pic>
        <p:nvPicPr>
          <p:cNvPr id="4" name="Picture 3" descr="C:\Users\Cyril\AppData\Local\Microsoft\Windows\INetCache\Content.Word\knust-logo-540x5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490651"/>
            <a:ext cx="7543800" cy="3686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0216" y="225158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Instructor: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6" y="2620916"/>
            <a:ext cx="2460331" cy="4262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70" y="2620916"/>
            <a:ext cx="2383970" cy="42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0216" y="2251584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Students: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0" y="2620915"/>
            <a:ext cx="2234234" cy="4087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05" y="2620915"/>
            <a:ext cx="2299035" cy="4087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1" y="2620915"/>
            <a:ext cx="2299035" cy="4087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07" y="2620915"/>
            <a:ext cx="2299035" cy="4087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4" y="2620915"/>
            <a:ext cx="2299035" cy="4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 expect that:</a:t>
            </a:r>
          </a:p>
          <a:p>
            <a:r>
              <a:rPr lang="en-US" dirty="0"/>
              <a:t>Communication between instructors and students is clear and noise free.</a:t>
            </a:r>
          </a:p>
          <a:p>
            <a:r>
              <a:rPr lang="en-US" dirty="0"/>
              <a:t>Student opinions on changes are taking into consideration.</a:t>
            </a:r>
          </a:p>
          <a:p>
            <a:r>
              <a:rPr lang="en-US" dirty="0"/>
              <a:t>Class reschedules are carried out swiftly.</a:t>
            </a:r>
          </a:p>
          <a:p>
            <a:r>
              <a:rPr lang="en-US" dirty="0"/>
              <a:t>Venue conflicts are resolved faster.</a:t>
            </a:r>
          </a:p>
        </p:txBody>
      </p:sp>
    </p:spTree>
    <p:extLst>
      <p:ext uri="{BB962C8B-B14F-4D97-AF65-F5344CB8AC3E}">
        <p14:creationId xmlns:p14="http://schemas.microsoft.com/office/powerpoint/2010/main" val="15835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                   </a:t>
            </a:r>
            <a:r>
              <a:rPr lang="en-US" sz="4000" b="1" dirty="0"/>
              <a:t>PRESENTATION ON ELECTRONIC CLASSREP</a:t>
            </a:r>
            <a:br>
              <a:rPr lang="en-US" sz="2800" b="1" dirty="0"/>
            </a:br>
            <a:r>
              <a:rPr lang="en-US" sz="2800" b="1" dirty="0"/>
              <a:t>       SOFTWARE ENGINEERING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sz="4000" dirty="0"/>
              <a:t>MANNSCAHFT</a:t>
            </a:r>
          </a:p>
          <a:p>
            <a:pPr marL="0" indent="0">
              <a:buNone/>
            </a:pPr>
            <a:r>
              <a:rPr lang="en-US" dirty="0"/>
              <a:t>  GROUP MEMBERS</a:t>
            </a:r>
          </a:p>
          <a:p>
            <a:r>
              <a:rPr lang="en-US" dirty="0"/>
              <a:t>SARAH ABOAGYE MENSAH</a:t>
            </a:r>
          </a:p>
          <a:p>
            <a:r>
              <a:rPr lang="en-US" dirty="0"/>
              <a:t>KWAKU SARPONG MANU</a:t>
            </a:r>
          </a:p>
          <a:p>
            <a:r>
              <a:rPr lang="en-US" dirty="0"/>
              <a:t>HASSA MAAZ</a:t>
            </a:r>
          </a:p>
          <a:p>
            <a:r>
              <a:rPr lang="en-US" dirty="0"/>
              <a:t>JAMAL ISSAH</a:t>
            </a:r>
          </a:p>
          <a:p>
            <a:r>
              <a:rPr lang="en-US" dirty="0"/>
              <a:t>CYRIL YAMOAH</a:t>
            </a:r>
          </a:p>
        </p:txBody>
      </p:sp>
    </p:spTree>
    <p:extLst>
      <p:ext uri="{BB962C8B-B14F-4D97-AF65-F5344CB8AC3E}">
        <p14:creationId xmlns:p14="http://schemas.microsoft.com/office/powerpoint/2010/main" val="368015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Design specifications</a:t>
            </a:r>
          </a:p>
          <a:p>
            <a:r>
              <a:rPr lang="en-US" dirty="0"/>
              <a:t>Architecture and Functionality</a:t>
            </a:r>
          </a:p>
          <a:p>
            <a:r>
              <a:rPr lang="en-US"/>
              <a:t>Desired outcome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</a:t>
            </a:r>
            <a:r>
              <a:rPr lang="en-US" dirty="0" err="1"/>
              <a:t>Classrep</a:t>
            </a:r>
            <a:r>
              <a:rPr lang="en-US" dirty="0"/>
              <a:t> project seeks to ease both lecturers and students from difficulties in sharing and delays information about the details of a particular course.</a:t>
            </a:r>
          </a:p>
        </p:txBody>
      </p:sp>
    </p:spTree>
    <p:extLst>
      <p:ext uri="{BB962C8B-B14F-4D97-AF65-F5344CB8AC3E}">
        <p14:creationId xmlns:p14="http://schemas.microsoft.com/office/powerpoint/2010/main" val="16542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– students communication challenges</a:t>
            </a:r>
          </a:p>
          <a:p>
            <a:r>
              <a:rPr lang="en-US" dirty="0"/>
              <a:t>Difficulty in resolving lecture timing conflict</a:t>
            </a:r>
          </a:p>
          <a:p>
            <a:r>
              <a:rPr lang="en-US" dirty="0"/>
              <a:t>Venue conflicts</a:t>
            </a:r>
          </a:p>
          <a:p>
            <a:r>
              <a:rPr lang="en-US" dirty="0"/>
              <a:t>Untimely distribution of course materials</a:t>
            </a:r>
          </a:p>
          <a:p>
            <a:r>
              <a:rPr lang="en-US" dirty="0"/>
              <a:t>Human  error</a:t>
            </a:r>
          </a:p>
          <a:p>
            <a:r>
              <a:rPr lang="en-US" dirty="0"/>
              <a:t>Weak class involvement in decision making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An app (Android, Web app) to:</a:t>
            </a:r>
          </a:p>
          <a:p>
            <a:pPr lvl="0"/>
            <a:r>
              <a:rPr lang="en-US" dirty="0"/>
              <a:t>Interface lecturers and students</a:t>
            </a:r>
          </a:p>
          <a:p>
            <a:pPr lvl="0"/>
            <a:r>
              <a:rPr lang="en-US" dirty="0"/>
              <a:t> Provide a live timetable update</a:t>
            </a:r>
          </a:p>
          <a:p>
            <a:pPr lvl="0"/>
            <a:r>
              <a:rPr lang="en-US" dirty="0"/>
              <a:t>Increase class participation in decision making</a:t>
            </a:r>
          </a:p>
          <a:p>
            <a:pPr lvl="0"/>
            <a:r>
              <a:rPr lang="en-US" dirty="0"/>
              <a:t>Provide effective channel for course material distribution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94100"/>
          </a:xfrm>
        </p:spPr>
        <p:txBody>
          <a:bodyPr>
            <a:normAutofit/>
          </a:bodyPr>
          <a:lstStyle/>
          <a:p>
            <a:r>
              <a:rPr lang="en-US" dirty="0"/>
              <a:t>User profiles</a:t>
            </a:r>
          </a:p>
          <a:p>
            <a:r>
              <a:rPr lang="en-US" dirty="0"/>
              <a:t>Bulletin boards for each course (with file sharing capabilities)</a:t>
            </a:r>
          </a:p>
          <a:p>
            <a:r>
              <a:rPr lang="en-US" dirty="0"/>
              <a:t>View Current Course Allocation (CCA)</a:t>
            </a:r>
          </a:p>
          <a:p>
            <a:r>
              <a:rPr lang="en-US" dirty="0"/>
              <a:t>Reschedule courses(propose and vote) and update CCA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07354" y="2755900"/>
            <a:ext cx="8825659" cy="3702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Front-end:</a:t>
            </a:r>
          </a:p>
          <a:p>
            <a:r>
              <a:rPr lang="en-US" dirty="0"/>
              <a:t>User authentication and privilege designation.</a:t>
            </a:r>
          </a:p>
          <a:p>
            <a:r>
              <a:rPr lang="en-US" dirty="0"/>
              <a:t>Features and viewable bulleting boards are designated according to user attributes (</a:t>
            </a:r>
            <a:r>
              <a:rPr lang="en-US" dirty="0" err="1"/>
              <a:t>i.e</a:t>
            </a:r>
            <a:r>
              <a:rPr lang="en-US" dirty="0"/>
              <a:t> lecture or student, year group, courses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Android and </a:t>
            </a:r>
            <a:r>
              <a:rPr lang="en-US" dirty="0" err="1"/>
              <a:t>webapp</a:t>
            </a:r>
            <a:r>
              <a:rPr lang="en-US" dirty="0"/>
              <a:t> (react)</a:t>
            </a:r>
          </a:p>
          <a:p>
            <a:pPr marL="0" indent="0">
              <a:buNone/>
            </a:pPr>
            <a:r>
              <a:rPr lang="en-US" b="1" dirty="0"/>
              <a:t>Back-end:</a:t>
            </a:r>
          </a:p>
          <a:p>
            <a:r>
              <a:rPr lang="en-US" dirty="0"/>
              <a:t>Relational data keeps updated information relating to users and attributes like course of study (or course being taught by lecturer) etc.</a:t>
            </a:r>
          </a:p>
          <a:p>
            <a:r>
              <a:rPr lang="en-US" dirty="0"/>
              <a:t>Queries are made by back-end application on behalf of front end requests.</a:t>
            </a:r>
          </a:p>
          <a:p>
            <a:r>
              <a:rPr lang="en-US" dirty="0"/>
              <a:t>Node/SQL database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Functionality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" y="2620916"/>
            <a:ext cx="2331170" cy="414430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77" y="2620916"/>
            <a:ext cx="2506226" cy="4144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36" y="2620916"/>
            <a:ext cx="2331171" cy="41443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0216" y="225158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Instructor: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43" y="2620915"/>
            <a:ext cx="2317618" cy="4120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68" y="2620916"/>
            <a:ext cx="2331172" cy="41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</TotalTime>
  <Words>303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KWAME NKRUMAH UNIVERSITY OF SCIENCE AND TECHNOLOGY COLLEGE OF ENGINEERING DEPARTMENT OF COMPUTER ENGINEERING</vt:lpstr>
      <vt:lpstr>                   PRESENTATION ON ELECTRONIC CLASSREP        SOFTWARE ENGINEERING  </vt:lpstr>
      <vt:lpstr>Outline</vt:lpstr>
      <vt:lpstr>Introduction</vt:lpstr>
      <vt:lpstr>Problem statement</vt:lpstr>
      <vt:lpstr>Proposed Solution</vt:lpstr>
      <vt:lpstr>Design Specifications</vt:lpstr>
      <vt:lpstr>Architecture and Functionality</vt:lpstr>
      <vt:lpstr>Architecture and Functionality</vt:lpstr>
      <vt:lpstr>Architecture and Functionality</vt:lpstr>
      <vt:lpstr>Architecture and Functionality</vt:lpstr>
      <vt:lpstr>Desired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KWAME NKRUMAH UNIVERSITY OF SCIENCE AND TECHNOLOGY COLLEGE OF ENGINEERING DEPARTMENT OF COMPUTER ENGINEERING</dc:title>
  <dc:creator>Sarah</dc:creator>
  <cp:lastModifiedBy>Hassan Ma'az</cp:lastModifiedBy>
  <cp:revision>28</cp:revision>
  <dcterms:created xsi:type="dcterms:W3CDTF">2018-01-31T15:41:19Z</dcterms:created>
  <dcterms:modified xsi:type="dcterms:W3CDTF">2018-02-01T10:59:41Z</dcterms:modified>
</cp:coreProperties>
</file>