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1143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524000"/>
          <a:ext cx="2895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56"/>
                <a:gridCol w="819041"/>
                <a:gridCol w="1323703"/>
              </a:tblGrid>
              <a:tr h="50800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Vijayawada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228600" y="3124200"/>
            <a:ext cx="1143000" cy="6096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Hash Function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2362200"/>
            <a:ext cx="4343400" cy="419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21336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Node 1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8001000" y="41148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Node 2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019800" y="62484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Node 3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886200" y="39624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Node 4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685800" y="609600"/>
            <a:ext cx="381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 flipH="1">
            <a:off x="800100" y="2438400"/>
            <a:ext cx="381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3" idx="1"/>
          </p:cNvCxnSpPr>
          <p:nvPr/>
        </p:nvCxnSpPr>
        <p:spPr>
          <a:xfrm>
            <a:off x="1371600" y="3429000"/>
            <a:ext cx="2514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1981201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10 – 20</a:t>
            </a:r>
          </a:p>
          <a:p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8534400" y="3810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20 - 30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65810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30 - 40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4572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40 - 50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52600" y="33528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Token = 11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13" idx="3"/>
          </p:cNvCxnSpPr>
          <p:nvPr/>
        </p:nvCxnSpPr>
        <p:spPr>
          <a:xfrm flipV="1">
            <a:off x="4648200" y="2743200"/>
            <a:ext cx="1371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4648200" y="4267200"/>
            <a:ext cx="17526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1"/>
          </p:cNvCxnSpPr>
          <p:nvPr/>
        </p:nvCxnSpPr>
        <p:spPr>
          <a:xfrm>
            <a:off x="4572000" y="4343400"/>
            <a:ext cx="3429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343400" y="228600"/>
            <a:ext cx="4419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How Cassandra writes the  into the nodes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72000" y="3733800"/>
            <a:ext cx="1219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2">
                    <a:lumMod val="50000"/>
                  </a:schemeClr>
                </a:solidFill>
              </a:rPr>
              <a:t>Coordinator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7200" y="5562600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Replication Factor :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21" grpId="0"/>
      <p:bldP spid="22" grpId="0"/>
      <p:bldP spid="23" grpId="0"/>
      <p:bldP spid="24" grpId="0"/>
      <p:bldP spid="25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438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0" y="914400"/>
            <a:ext cx="4800600" cy="449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86400" y="7620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24800" y="27432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51816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0" y="26670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6096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10 - 20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458200" y="2514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20 - 30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5562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30 - 40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3429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40 - 50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2286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Coordinator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1" idx="0"/>
          </p:cNvCxnSpPr>
          <p:nvPr/>
        </p:nvCxnSpPr>
        <p:spPr>
          <a:xfrm flipH="1" flipV="1">
            <a:off x="4114800" y="3200400"/>
            <a:ext cx="16002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</p:cNvCxnSpPr>
          <p:nvPr/>
        </p:nvCxnSpPr>
        <p:spPr>
          <a:xfrm flipH="1">
            <a:off x="4114800" y="1447800"/>
            <a:ext cx="1828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1"/>
            <a:endCxn id="5" idx="3"/>
          </p:cNvCxnSpPr>
          <p:nvPr/>
        </p:nvCxnSpPr>
        <p:spPr>
          <a:xfrm flipH="1" flipV="1">
            <a:off x="1600200" y="2667000"/>
            <a:ext cx="1600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381000"/>
            <a:ext cx="441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How Cassandra reads the data from node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4800" y="4953000"/>
            <a:ext cx="28956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Consistency factor : 2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791200" y="1447800"/>
            <a:ext cx="533400" cy="373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77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Windows User</cp:lastModifiedBy>
  <cp:revision>14</cp:revision>
  <dcterms:created xsi:type="dcterms:W3CDTF">2006-08-16T00:00:00Z</dcterms:created>
  <dcterms:modified xsi:type="dcterms:W3CDTF">2020-10-08T12:30:36Z</dcterms:modified>
</cp:coreProperties>
</file>