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33400"/>
            <a:ext cx="3429000" cy="42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38800" y="457200"/>
            <a:ext cx="3352800" cy="441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685800"/>
            <a:ext cx="1066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685800"/>
            <a:ext cx="1066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0" y="3200400"/>
            <a:ext cx="1066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3600" y="3200400"/>
            <a:ext cx="1066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Data of EU </a:t>
            </a:r>
            <a:r>
              <a:rPr lang="en-IN" sz="1600" dirty="0" err="1" smtClean="0"/>
              <a:t>datacenter</a:t>
            </a:r>
            <a:r>
              <a:rPr lang="en-IN" sz="1600" dirty="0" smtClean="0"/>
              <a:t>  will also write here</a:t>
            </a:r>
          </a:p>
          <a:p>
            <a:pPr algn="ctr"/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362200" y="3048000"/>
            <a:ext cx="1066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will write here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" y="2971800"/>
            <a:ext cx="1066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48600" y="609600"/>
            <a:ext cx="1066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91200" y="609600"/>
            <a:ext cx="1066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" y="5105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DataCenter for EU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7400" y="5105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DataCenter for US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657600" y="63246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3429000" y="4800600"/>
            <a:ext cx="11430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724400" y="4572000"/>
            <a:ext cx="1371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09800" y="2971800"/>
            <a:ext cx="1371600" cy="160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209800" y="2895600"/>
            <a:ext cx="1295400" cy="1676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3200400" cy="388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304800"/>
            <a:ext cx="3200400" cy="388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6670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26670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4572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91400" y="27432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8800" y="27432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91400" y="4572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62600" y="4572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29000" y="60960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H="1" flipV="1">
            <a:off x="2819400" y="3733800"/>
            <a:ext cx="16383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447800" y="3733800"/>
            <a:ext cx="27051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295400" y="1524000"/>
            <a:ext cx="2438400" cy="45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57400" y="2590800"/>
            <a:ext cx="1295400" cy="1219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981200" y="2514600"/>
            <a:ext cx="1295400" cy="1219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Windows User</cp:lastModifiedBy>
  <cp:revision>4</cp:revision>
  <dcterms:created xsi:type="dcterms:W3CDTF">2006-08-16T00:00:00Z</dcterms:created>
  <dcterms:modified xsi:type="dcterms:W3CDTF">2020-10-08T13:34:59Z</dcterms:modified>
</cp:coreProperties>
</file>