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50F4-1555-43BA-882C-A9139DE7D2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2463-53E8-44D9-8D2C-ADAFFB3CF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3789040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2204864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2"/>
          </p:cNvCxnSpPr>
          <p:nvPr/>
        </p:nvCxnSpPr>
        <p:spPr>
          <a:xfrm flipH="1" flipV="1">
            <a:off x="3419872" y="2780928"/>
            <a:ext cx="5295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39752" y="126876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67744" y="47667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80112" y="2204864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 flipV="1">
            <a:off x="4499992" y="2456892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7744" y="2132856"/>
            <a:ext cx="2304256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267744" y="2060848"/>
            <a:ext cx="223224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4" idx="1"/>
            <a:endCxn id="11" idx="1"/>
          </p:cNvCxnSpPr>
          <p:nvPr/>
        </p:nvCxnSpPr>
        <p:spPr>
          <a:xfrm rot="10800000">
            <a:off x="2339752" y="1592796"/>
            <a:ext cx="12700" cy="248427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3"/>
            <a:endCxn id="12" idx="3"/>
          </p:cNvCxnSpPr>
          <p:nvPr/>
        </p:nvCxnSpPr>
        <p:spPr>
          <a:xfrm flipV="1">
            <a:off x="4499992" y="728700"/>
            <a:ext cx="12700" cy="334837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87624" y="4797152"/>
            <a:ext cx="62646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If there is a case that  to store large amount of data this will not suitable. For, this we have to use shading.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4941168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</a:p>
        </p:txBody>
      </p:sp>
      <p:sp>
        <p:nvSpPr>
          <p:cNvPr id="5" name="Oval 4"/>
          <p:cNvSpPr/>
          <p:nvPr/>
        </p:nvSpPr>
        <p:spPr>
          <a:xfrm>
            <a:off x="2699792" y="3933056"/>
            <a:ext cx="23042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544" y="22768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1800" y="22768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20072" y="227687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1560" y="119675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3808" y="119675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92080" y="126876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1560" y="1886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15816" y="1886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64088" y="1886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0"/>
            <a:endCxn id="5" idx="4"/>
          </p:cNvCxnSpPr>
          <p:nvPr/>
        </p:nvCxnSpPr>
        <p:spPr>
          <a:xfrm flipV="1">
            <a:off x="3743908" y="4437112"/>
            <a:ext cx="1080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9592" y="29249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19872" y="2924944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eu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2160" y="2996952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051720" y="2780928"/>
            <a:ext cx="122413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491880" y="2780928"/>
            <a:ext cx="504056" cy="137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004048" y="2780928"/>
            <a:ext cx="79208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536" y="2204864"/>
            <a:ext cx="216024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23528" y="2132856"/>
            <a:ext cx="223224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339752" y="1124744"/>
            <a:ext cx="3096344" cy="309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491880" y="908720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60032" y="170080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0032" y="314096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27784" y="364502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23728" y="177281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539552" y="1484784"/>
            <a:ext cx="1584176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8478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Coordinator Node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Replication Factor :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6"/>
          </p:cNvCxnSpPr>
          <p:nvPr/>
        </p:nvCxnSpPr>
        <p:spPr>
          <a:xfrm flipV="1">
            <a:off x="2771800" y="1340768"/>
            <a:ext cx="79208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4" idx="3"/>
          </p:cNvCxnSpPr>
          <p:nvPr/>
        </p:nvCxnSpPr>
        <p:spPr>
          <a:xfrm>
            <a:off x="2771800" y="2024844"/>
            <a:ext cx="2183140" cy="106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5" idx="2"/>
          </p:cNvCxnSpPr>
          <p:nvPr/>
        </p:nvCxnSpPr>
        <p:spPr>
          <a:xfrm>
            <a:off x="2771800" y="2024844"/>
            <a:ext cx="208823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2020-10-07T11:51:50Z</dcterms:created>
  <dcterms:modified xsi:type="dcterms:W3CDTF">2020-10-07T12:48:31Z</dcterms:modified>
</cp:coreProperties>
</file>