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80" r:id="rId5"/>
    <p:sldId id="257" r:id="rId6"/>
    <p:sldId id="260" r:id="rId7"/>
    <p:sldId id="261" r:id="rId8"/>
    <p:sldId id="262" r:id="rId9"/>
    <p:sldId id="263" r:id="rId10"/>
    <p:sldId id="264" r:id="rId11"/>
    <p:sldId id="265" r:id="rId12"/>
    <p:sldId id="266" r:id="rId13"/>
    <p:sldId id="267" r:id="rId14"/>
    <p:sldId id="278" r:id="rId15"/>
    <p:sldId id="258" r:id="rId16"/>
    <p:sldId id="268" r:id="rId17"/>
    <p:sldId id="269" r:id="rId18"/>
    <p:sldId id="270" r:id="rId19"/>
    <p:sldId id="259" r:id="rId20"/>
    <p:sldId id="271" r:id="rId21"/>
    <p:sldId id="272" r:id="rId22"/>
    <p:sldId id="273" r:id="rId23"/>
    <p:sldId id="274" r:id="rId24"/>
    <p:sldId id="276" r:id="rId25"/>
    <p:sldId id="275" r:id="rId26"/>
    <p:sldId id="277" r:id="rId27"/>
    <p:sldId id="29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7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Orcherton" userId="05c8ac89-c704-4286-b501-54b7027c73ce" providerId="ADAL" clId="{1152C993-787A-4597-B22B-EECC63489493}"/>
    <pc:docChg chg="undo custSel delSld modSld">
      <pc:chgData name="Jack Orcherton" userId="05c8ac89-c704-4286-b501-54b7027c73ce" providerId="ADAL" clId="{1152C993-787A-4597-B22B-EECC63489493}" dt="2022-03-20T19:48:16.521" v="37" actId="20577"/>
      <pc:docMkLst>
        <pc:docMk/>
      </pc:docMkLst>
      <pc:sldChg chg="addSp delSp modSp mod modClrScheme addAnim delAnim chgLayout">
        <pc:chgData name="Jack Orcherton" userId="05c8ac89-c704-4286-b501-54b7027c73ce" providerId="ADAL" clId="{1152C993-787A-4597-B22B-EECC63489493}" dt="2022-03-20T19:48:16.521" v="37" actId="20577"/>
        <pc:sldMkLst>
          <pc:docMk/>
          <pc:sldMk cId="1828158329" sldId="280"/>
        </pc:sldMkLst>
        <pc:spChg chg="mod">
          <ac:chgData name="Jack Orcherton" userId="05c8ac89-c704-4286-b501-54b7027c73ce" providerId="ADAL" clId="{1152C993-787A-4597-B22B-EECC63489493}" dt="2022-03-20T19:46:52.708" v="12" actId="20577"/>
          <ac:spMkLst>
            <pc:docMk/>
            <pc:sldMk cId="1828158329" sldId="280"/>
            <ac:spMk id="8" creationId="{4F114FD0-E904-452E-A672-322C6592A647}"/>
          </ac:spMkLst>
        </pc:spChg>
        <pc:spChg chg="del">
          <ac:chgData name="Jack Orcherton" userId="05c8ac89-c704-4286-b501-54b7027c73ce" providerId="ADAL" clId="{1152C993-787A-4597-B22B-EECC63489493}" dt="2022-03-20T19:46:45.226" v="7" actId="26606"/>
          <ac:spMkLst>
            <pc:docMk/>
            <pc:sldMk cId="1828158329" sldId="280"/>
            <ac:spMk id="9" creationId="{43ADC655-447C-41F6-8A0B-7B3E6009E4AC}"/>
          </ac:spMkLst>
        </pc:spChg>
        <pc:spChg chg="add mod">
          <ac:chgData name="Jack Orcherton" userId="05c8ac89-c704-4286-b501-54b7027c73ce" providerId="ADAL" clId="{1152C993-787A-4597-B22B-EECC63489493}" dt="2022-03-20T19:48:16.521" v="37" actId="20577"/>
          <ac:spMkLst>
            <pc:docMk/>
            <pc:sldMk cId="1828158329" sldId="280"/>
            <ac:spMk id="14" creationId="{95DCEFFE-4ECB-9666-1266-E46D9D0DFBEE}"/>
          </ac:spMkLst>
        </pc:spChg>
        <pc:picChg chg="add del">
          <ac:chgData name="Jack Orcherton" userId="05c8ac89-c704-4286-b501-54b7027c73ce" providerId="ADAL" clId="{1152C993-787A-4597-B22B-EECC63489493}" dt="2022-03-20T19:46:21.730" v="6" actId="478"/>
          <ac:picMkLst>
            <pc:docMk/>
            <pc:sldMk cId="1828158329" sldId="280"/>
            <ac:picMk id="4" creationId="{FF2AFF71-6387-4E72-9B60-8D65000F0E2D}"/>
          </ac:picMkLst>
        </pc:picChg>
      </pc:sldChg>
      <pc:sldChg chg="modSp mod">
        <pc:chgData name="Jack Orcherton" userId="05c8ac89-c704-4286-b501-54b7027c73ce" providerId="ADAL" clId="{1152C993-787A-4597-B22B-EECC63489493}" dt="2022-03-20T19:47:15.549" v="28" actId="20577"/>
        <pc:sldMkLst>
          <pc:docMk/>
          <pc:sldMk cId="2763467301" sldId="298"/>
        </pc:sldMkLst>
        <pc:spChg chg="mod">
          <ac:chgData name="Jack Orcherton" userId="05c8ac89-c704-4286-b501-54b7027c73ce" providerId="ADAL" clId="{1152C993-787A-4597-B22B-EECC63489493}" dt="2022-03-20T19:47:04.184" v="17" actId="20577"/>
          <ac:spMkLst>
            <pc:docMk/>
            <pc:sldMk cId="2763467301" sldId="298"/>
            <ac:spMk id="2" creationId="{65277577-480C-478B-BDE5-52CDFB021FC9}"/>
          </ac:spMkLst>
        </pc:spChg>
        <pc:spChg chg="mod">
          <ac:chgData name="Jack Orcherton" userId="05c8ac89-c704-4286-b501-54b7027c73ce" providerId="ADAL" clId="{1152C993-787A-4597-B22B-EECC63489493}" dt="2022-03-20T19:47:15.549" v="28" actId="20577"/>
          <ac:spMkLst>
            <pc:docMk/>
            <pc:sldMk cId="2763467301" sldId="298"/>
            <ac:spMk id="3" creationId="{372259C3-483F-447E-AF72-7E9109D9E6D8}"/>
          </ac:spMkLst>
        </pc:spChg>
      </pc:sldChg>
      <pc:sldChg chg="del">
        <pc:chgData name="Jack Orcherton" userId="05c8ac89-c704-4286-b501-54b7027c73ce" providerId="ADAL" clId="{1152C993-787A-4597-B22B-EECC63489493}" dt="2022-03-20T19:45:51.490" v="0" actId="47"/>
        <pc:sldMkLst>
          <pc:docMk/>
          <pc:sldMk cId="1466190213" sldId="299"/>
        </pc:sldMkLst>
      </pc:sldChg>
      <pc:sldChg chg="del">
        <pc:chgData name="Jack Orcherton" userId="05c8ac89-c704-4286-b501-54b7027c73ce" providerId="ADAL" clId="{1152C993-787A-4597-B22B-EECC63489493}" dt="2022-03-20T19:45:52.298" v="1" actId="47"/>
        <pc:sldMkLst>
          <pc:docMk/>
          <pc:sldMk cId="1824646191" sldId="300"/>
        </pc:sldMkLst>
      </pc:sldChg>
      <pc:sldChg chg="del">
        <pc:chgData name="Jack Orcherton" userId="05c8ac89-c704-4286-b501-54b7027c73ce" providerId="ADAL" clId="{1152C993-787A-4597-B22B-EECC63489493}" dt="2022-03-20T19:45:52.830" v="2" actId="47"/>
        <pc:sldMkLst>
          <pc:docMk/>
          <pc:sldMk cId="321977313" sldId="301"/>
        </pc:sldMkLst>
      </pc:sldChg>
      <pc:sldChg chg="del">
        <pc:chgData name="Jack Orcherton" userId="05c8ac89-c704-4286-b501-54b7027c73ce" providerId="ADAL" clId="{1152C993-787A-4597-B22B-EECC63489493}" dt="2022-03-20T19:45:53.515" v="3" actId="47"/>
        <pc:sldMkLst>
          <pc:docMk/>
          <pc:sldMk cId="536933664" sldId="30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25131E-7589-4B53-98AB-B8640D07659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9785C11-356F-4039-8738-A05155F79E44}">
      <dgm:prSet/>
      <dgm:spPr/>
      <dgm:t>
        <a:bodyPr/>
        <a:lstStyle/>
        <a:p>
          <a:r>
            <a:rPr lang="en-GB" b="1" i="0"/>
            <a:t>Identify the arbitration ID for Throttle, Doors and turn signals!</a:t>
          </a:r>
          <a:endParaRPr lang="en-US"/>
        </a:p>
      </dgm:t>
    </dgm:pt>
    <dgm:pt modelId="{9B0A095C-E29F-4C9A-925D-B8A88A8435DA}" type="parTrans" cxnId="{FADC0D38-D70C-465F-AF46-65242E763124}">
      <dgm:prSet/>
      <dgm:spPr/>
      <dgm:t>
        <a:bodyPr/>
        <a:lstStyle/>
        <a:p>
          <a:endParaRPr lang="en-US"/>
        </a:p>
      </dgm:t>
    </dgm:pt>
    <dgm:pt modelId="{EF15AEC5-BFCC-459A-BA39-9E9A0E93709B}" type="sibTrans" cxnId="{FADC0D38-D70C-465F-AF46-65242E763124}">
      <dgm:prSet/>
      <dgm:spPr/>
      <dgm:t>
        <a:bodyPr/>
        <a:lstStyle/>
        <a:p>
          <a:endParaRPr lang="en-US"/>
        </a:p>
      </dgm:t>
    </dgm:pt>
    <dgm:pt modelId="{977D706F-3B92-4BE9-805C-CBBEA8AED2B7}">
      <dgm:prSet/>
      <dgm:spPr/>
      <dgm:t>
        <a:bodyPr/>
        <a:lstStyle/>
        <a:p>
          <a:r>
            <a:rPr lang="en-GB" b="1" i="0"/>
            <a:t>How about unlocking the door?</a:t>
          </a:r>
          <a:endParaRPr lang="en-US"/>
        </a:p>
      </dgm:t>
    </dgm:pt>
    <dgm:pt modelId="{AC8D1BAB-79D2-4B75-A7CA-4FF81A1C4B70}" type="parTrans" cxnId="{31C5ECD4-68B0-4EDA-8050-ECA12B7B6C51}">
      <dgm:prSet/>
      <dgm:spPr/>
      <dgm:t>
        <a:bodyPr/>
        <a:lstStyle/>
        <a:p>
          <a:endParaRPr lang="en-US"/>
        </a:p>
      </dgm:t>
    </dgm:pt>
    <dgm:pt modelId="{39A8D6EA-2EC5-4BCF-AF85-80056BB7F18A}" type="sibTrans" cxnId="{31C5ECD4-68B0-4EDA-8050-ECA12B7B6C51}">
      <dgm:prSet/>
      <dgm:spPr/>
      <dgm:t>
        <a:bodyPr/>
        <a:lstStyle/>
        <a:p>
          <a:endParaRPr lang="en-US"/>
        </a:p>
      </dgm:t>
    </dgm:pt>
    <dgm:pt modelId="{58B7D6E3-ACEF-485B-8522-BC239482FFCE}">
      <dgm:prSet/>
      <dgm:spPr/>
      <dgm:t>
        <a:bodyPr/>
        <a:lstStyle/>
        <a:p>
          <a:r>
            <a:rPr lang="en-GB" b="1"/>
            <a:t>Spoofing the RPM Gauge</a:t>
          </a:r>
          <a:endParaRPr lang="en-US"/>
        </a:p>
      </dgm:t>
    </dgm:pt>
    <dgm:pt modelId="{8EC667E4-52A9-4744-9B2D-1A927EB95ABD}" type="parTrans" cxnId="{AC92E377-D34C-4E11-B750-AD95711B4C03}">
      <dgm:prSet/>
      <dgm:spPr/>
      <dgm:t>
        <a:bodyPr/>
        <a:lstStyle/>
        <a:p>
          <a:endParaRPr lang="en-US"/>
        </a:p>
      </dgm:t>
    </dgm:pt>
    <dgm:pt modelId="{6F4E2263-8C9C-4BB8-ACC3-288589559BF0}" type="sibTrans" cxnId="{AC92E377-D34C-4E11-B750-AD95711B4C03}">
      <dgm:prSet/>
      <dgm:spPr/>
      <dgm:t>
        <a:bodyPr/>
        <a:lstStyle/>
        <a:p>
          <a:endParaRPr lang="en-US"/>
        </a:p>
      </dgm:t>
    </dgm:pt>
    <dgm:pt modelId="{29D268EC-C598-40FD-AA78-4566A7E50138}">
      <dgm:prSet/>
      <dgm:spPr/>
      <dgm:t>
        <a:bodyPr/>
        <a:lstStyle/>
        <a:p>
          <a:r>
            <a:rPr lang="en-GB" b="1"/>
            <a:t>Spoof turn signal</a:t>
          </a:r>
          <a:endParaRPr lang="en-US"/>
        </a:p>
      </dgm:t>
    </dgm:pt>
    <dgm:pt modelId="{8EB423E0-C918-4C3B-B245-9E69FDC5B996}" type="parTrans" cxnId="{F5B03B37-97A3-4411-8DF4-669110823D74}">
      <dgm:prSet/>
      <dgm:spPr/>
      <dgm:t>
        <a:bodyPr/>
        <a:lstStyle/>
        <a:p>
          <a:endParaRPr lang="en-US"/>
        </a:p>
      </dgm:t>
    </dgm:pt>
    <dgm:pt modelId="{87414AB1-66AE-484A-A4B2-AB1B20AA1D28}" type="sibTrans" cxnId="{F5B03B37-97A3-4411-8DF4-669110823D74}">
      <dgm:prSet/>
      <dgm:spPr/>
      <dgm:t>
        <a:bodyPr/>
        <a:lstStyle/>
        <a:p>
          <a:endParaRPr lang="en-US"/>
        </a:p>
      </dgm:t>
    </dgm:pt>
    <dgm:pt modelId="{2FFEF5A8-1CE6-45A0-BE7B-BBEF66BD737B}" type="pres">
      <dgm:prSet presAssocID="{AC25131E-7589-4B53-98AB-B8640D076597}" presName="vert0" presStyleCnt="0">
        <dgm:presLayoutVars>
          <dgm:dir/>
          <dgm:animOne val="branch"/>
          <dgm:animLvl val="lvl"/>
        </dgm:presLayoutVars>
      </dgm:prSet>
      <dgm:spPr/>
    </dgm:pt>
    <dgm:pt modelId="{0EFE7B41-242E-4A64-8E17-007140E096CC}" type="pres">
      <dgm:prSet presAssocID="{09785C11-356F-4039-8738-A05155F79E44}" presName="thickLine" presStyleLbl="alignNode1" presStyleIdx="0" presStyleCnt="4"/>
      <dgm:spPr/>
    </dgm:pt>
    <dgm:pt modelId="{44DFB40B-9C73-40DD-A336-BCA1E6C2D1A0}" type="pres">
      <dgm:prSet presAssocID="{09785C11-356F-4039-8738-A05155F79E44}" presName="horz1" presStyleCnt="0"/>
      <dgm:spPr/>
    </dgm:pt>
    <dgm:pt modelId="{6F01DC99-DC5B-46F2-BC88-1FDE432559C4}" type="pres">
      <dgm:prSet presAssocID="{09785C11-356F-4039-8738-A05155F79E44}" presName="tx1" presStyleLbl="revTx" presStyleIdx="0" presStyleCnt="4"/>
      <dgm:spPr/>
    </dgm:pt>
    <dgm:pt modelId="{7039F10D-2F46-4C5D-A691-B29864B1951F}" type="pres">
      <dgm:prSet presAssocID="{09785C11-356F-4039-8738-A05155F79E44}" presName="vert1" presStyleCnt="0"/>
      <dgm:spPr/>
    </dgm:pt>
    <dgm:pt modelId="{89AE73A7-9222-4BC4-A804-CA366E5750C6}" type="pres">
      <dgm:prSet presAssocID="{977D706F-3B92-4BE9-805C-CBBEA8AED2B7}" presName="thickLine" presStyleLbl="alignNode1" presStyleIdx="1" presStyleCnt="4"/>
      <dgm:spPr/>
    </dgm:pt>
    <dgm:pt modelId="{4325D824-47DF-4D8B-B92D-FDC513B4A341}" type="pres">
      <dgm:prSet presAssocID="{977D706F-3B92-4BE9-805C-CBBEA8AED2B7}" presName="horz1" presStyleCnt="0"/>
      <dgm:spPr/>
    </dgm:pt>
    <dgm:pt modelId="{738CD3CA-8E10-4C19-9208-F68274324B3A}" type="pres">
      <dgm:prSet presAssocID="{977D706F-3B92-4BE9-805C-CBBEA8AED2B7}" presName="tx1" presStyleLbl="revTx" presStyleIdx="1" presStyleCnt="4"/>
      <dgm:spPr/>
    </dgm:pt>
    <dgm:pt modelId="{DB73F3B9-525E-40CE-AA8C-75478DCDF290}" type="pres">
      <dgm:prSet presAssocID="{977D706F-3B92-4BE9-805C-CBBEA8AED2B7}" presName="vert1" presStyleCnt="0"/>
      <dgm:spPr/>
    </dgm:pt>
    <dgm:pt modelId="{C5C1CD21-5DEE-439A-B881-D3B215C608CB}" type="pres">
      <dgm:prSet presAssocID="{58B7D6E3-ACEF-485B-8522-BC239482FFCE}" presName="thickLine" presStyleLbl="alignNode1" presStyleIdx="2" presStyleCnt="4"/>
      <dgm:spPr/>
    </dgm:pt>
    <dgm:pt modelId="{45AE8769-9547-4A19-BEB4-0EF1C0A3A915}" type="pres">
      <dgm:prSet presAssocID="{58B7D6E3-ACEF-485B-8522-BC239482FFCE}" presName="horz1" presStyleCnt="0"/>
      <dgm:spPr/>
    </dgm:pt>
    <dgm:pt modelId="{260E25E6-75E2-4FB8-8443-1949D5F3612E}" type="pres">
      <dgm:prSet presAssocID="{58B7D6E3-ACEF-485B-8522-BC239482FFCE}" presName="tx1" presStyleLbl="revTx" presStyleIdx="2" presStyleCnt="4"/>
      <dgm:spPr/>
    </dgm:pt>
    <dgm:pt modelId="{E7AAC6B2-7FAB-4C99-B72F-8E5DA41FEE1B}" type="pres">
      <dgm:prSet presAssocID="{58B7D6E3-ACEF-485B-8522-BC239482FFCE}" presName="vert1" presStyleCnt="0"/>
      <dgm:spPr/>
    </dgm:pt>
    <dgm:pt modelId="{4BB15907-31B1-4FF3-AC22-F7244A634671}" type="pres">
      <dgm:prSet presAssocID="{29D268EC-C598-40FD-AA78-4566A7E50138}" presName="thickLine" presStyleLbl="alignNode1" presStyleIdx="3" presStyleCnt="4"/>
      <dgm:spPr/>
    </dgm:pt>
    <dgm:pt modelId="{A3B1DF30-EA12-48A9-AC8C-72DE17FCD1A0}" type="pres">
      <dgm:prSet presAssocID="{29D268EC-C598-40FD-AA78-4566A7E50138}" presName="horz1" presStyleCnt="0"/>
      <dgm:spPr/>
    </dgm:pt>
    <dgm:pt modelId="{61C80987-939A-48DA-B487-7BFA8FBF03FB}" type="pres">
      <dgm:prSet presAssocID="{29D268EC-C598-40FD-AA78-4566A7E50138}" presName="tx1" presStyleLbl="revTx" presStyleIdx="3" presStyleCnt="4"/>
      <dgm:spPr/>
    </dgm:pt>
    <dgm:pt modelId="{F2D9333C-1F13-4882-8B25-BC92B694FDC4}" type="pres">
      <dgm:prSet presAssocID="{29D268EC-C598-40FD-AA78-4566A7E50138}" presName="vert1" presStyleCnt="0"/>
      <dgm:spPr/>
    </dgm:pt>
  </dgm:ptLst>
  <dgm:cxnLst>
    <dgm:cxn modelId="{28A5612B-702E-4C09-BCBB-7852A4EAD09D}" type="presOf" srcId="{09785C11-356F-4039-8738-A05155F79E44}" destId="{6F01DC99-DC5B-46F2-BC88-1FDE432559C4}" srcOrd="0" destOrd="0" presId="urn:microsoft.com/office/officeart/2008/layout/LinedList"/>
    <dgm:cxn modelId="{F5B03B37-97A3-4411-8DF4-669110823D74}" srcId="{AC25131E-7589-4B53-98AB-B8640D076597}" destId="{29D268EC-C598-40FD-AA78-4566A7E50138}" srcOrd="3" destOrd="0" parTransId="{8EB423E0-C918-4C3B-B245-9E69FDC5B996}" sibTransId="{87414AB1-66AE-484A-A4B2-AB1B20AA1D28}"/>
    <dgm:cxn modelId="{FADC0D38-D70C-465F-AF46-65242E763124}" srcId="{AC25131E-7589-4B53-98AB-B8640D076597}" destId="{09785C11-356F-4039-8738-A05155F79E44}" srcOrd="0" destOrd="0" parTransId="{9B0A095C-E29F-4C9A-925D-B8A88A8435DA}" sibTransId="{EF15AEC5-BFCC-459A-BA39-9E9A0E93709B}"/>
    <dgm:cxn modelId="{AC92E377-D34C-4E11-B750-AD95711B4C03}" srcId="{AC25131E-7589-4B53-98AB-B8640D076597}" destId="{58B7D6E3-ACEF-485B-8522-BC239482FFCE}" srcOrd="2" destOrd="0" parTransId="{8EC667E4-52A9-4744-9B2D-1A927EB95ABD}" sibTransId="{6F4E2263-8C9C-4BB8-ACC3-288589559BF0}"/>
    <dgm:cxn modelId="{1F802886-14FB-47E9-9F01-060D439D6437}" type="presOf" srcId="{58B7D6E3-ACEF-485B-8522-BC239482FFCE}" destId="{260E25E6-75E2-4FB8-8443-1949D5F3612E}" srcOrd="0" destOrd="0" presId="urn:microsoft.com/office/officeart/2008/layout/LinedList"/>
    <dgm:cxn modelId="{29F2A89A-7389-4F11-9681-BF0500147C33}" type="presOf" srcId="{977D706F-3B92-4BE9-805C-CBBEA8AED2B7}" destId="{738CD3CA-8E10-4C19-9208-F68274324B3A}" srcOrd="0" destOrd="0" presId="urn:microsoft.com/office/officeart/2008/layout/LinedList"/>
    <dgm:cxn modelId="{4791E1A9-272B-44ED-AADD-0C6EA87DD81D}" type="presOf" srcId="{29D268EC-C598-40FD-AA78-4566A7E50138}" destId="{61C80987-939A-48DA-B487-7BFA8FBF03FB}" srcOrd="0" destOrd="0" presId="urn:microsoft.com/office/officeart/2008/layout/LinedList"/>
    <dgm:cxn modelId="{9547D4C7-C463-461F-8267-8449F3D4A55A}" type="presOf" srcId="{AC25131E-7589-4B53-98AB-B8640D076597}" destId="{2FFEF5A8-1CE6-45A0-BE7B-BBEF66BD737B}" srcOrd="0" destOrd="0" presId="urn:microsoft.com/office/officeart/2008/layout/LinedList"/>
    <dgm:cxn modelId="{31C5ECD4-68B0-4EDA-8050-ECA12B7B6C51}" srcId="{AC25131E-7589-4B53-98AB-B8640D076597}" destId="{977D706F-3B92-4BE9-805C-CBBEA8AED2B7}" srcOrd="1" destOrd="0" parTransId="{AC8D1BAB-79D2-4B75-A7CA-4FF81A1C4B70}" sibTransId="{39A8D6EA-2EC5-4BCF-AF85-80056BB7F18A}"/>
    <dgm:cxn modelId="{B1A02B74-C34F-40EA-832E-602782D5CFEF}" type="presParOf" srcId="{2FFEF5A8-1CE6-45A0-BE7B-BBEF66BD737B}" destId="{0EFE7B41-242E-4A64-8E17-007140E096CC}" srcOrd="0" destOrd="0" presId="urn:microsoft.com/office/officeart/2008/layout/LinedList"/>
    <dgm:cxn modelId="{2DD9BD20-BB19-40C6-95C4-FDD4E3D91E68}" type="presParOf" srcId="{2FFEF5A8-1CE6-45A0-BE7B-BBEF66BD737B}" destId="{44DFB40B-9C73-40DD-A336-BCA1E6C2D1A0}" srcOrd="1" destOrd="0" presId="urn:microsoft.com/office/officeart/2008/layout/LinedList"/>
    <dgm:cxn modelId="{3D6FD7BE-C0A6-4306-8534-4DDB39490B9F}" type="presParOf" srcId="{44DFB40B-9C73-40DD-A336-BCA1E6C2D1A0}" destId="{6F01DC99-DC5B-46F2-BC88-1FDE432559C4}" srcOrd="0" destOrd="0" presId="urn:microsoft.com/office/officeart/2008/layout/LinedList"/>
    <dgm:cxn modelId="{249BB365-75EF-4FC1-ADCF-53316A14D3C1}" type="presParOf" srcId="{44DFB40B-9C73-40DD-A336-BCA1E6C2D1A0}" destId="{7039F10D-2F46-4C5D-A691-B29864B1951F}" srcOrd="1" destOrd="0" presId="urn:microsoft.com/office/officeart/2008/layout/LinedList"/>
    <dgm:cxn modelId="{71F09644-13ED-42FA-BA30-222F03957BB0}" type="presParOf" srcId="{2FFEF5A8-1CE6-45A0-BE7B-BBEF66BD737B}" destId="{89AE73A7-9222-4BC4-A804-CA366E5750C6}" srcOrd="2" destOrd="0" presId="urn:microsoft.com/office/officeart/2008/layout/LinedList"/>
    <dgm:cxn modelId="{7C0C7D28-0F39-4551-B309-2593EB164824}" type="presParOf" srcId="{2FFEF5A8-1CE6-45A0-BE7B-BBEF66BD737B}" destId="{4325D824-47DF-4D8B-B92D-FDC513B4A341}" srcOrd="3" destOrd="0" presId="urn:microsoft.com/office/officeart/2008/layout/LinedList"/>
    <dgm:cxn modelId="{FFE9090D-22F0-46D4-8396-71EC5C141A42}" type="presParOf" srcId="{4325D824-47DF-4D8B-B92D-FDC513B4A341}" destId="{738CD3CA-8E10-4C19-9208-F68274324B3A}" srcOrd="0" destOrd="0" presId="urn:microsoft.com/office/officeart/2008/layout/LinedList"/>
    <dgm:cxn modelId="{4D54B939-22F2-4225-8C1E-B0FA1C91AB65}" type="presParOf" srcId="{4325D824-47DF-4D8B-B92D-FDC513B4A341}" destId="{DB73F3B9-525E-40CE-AA8C-75478DCDF290}" srcOrd="1" destOrd="0" presId="urn:microsoft.com/office/officeart/2008/layout/LinedList"/>
    <dgm:cxn modelId="{CE2356FF-59A7-4E55-8B19-6E1262ABB86A}" type="presParOf" srcId="{2FFEF5A8-1CE6-45A0-BE7B-BBEF66BD737B}" destId="{C5C1CD21-5DEE-439A-B881-D3B215C608CB}" srcOrd="4" destOrd="0" presId="urn:microsoft.com/office/officeart/2008/layout/LinedList"/>
    <dgm:cxn modelId="{C71AD554-D565-461B-A86E-B9F895745516}" type="presParOf" srcId="{2FFEF5A8-1CE6-45A0-BE7B-BBEF66BD737B}" destId="{45AE8769-9547-4A19-BEB4-0EF1C0A3A915}" srcOrd="5" destOrd="0" presId="urn:microsoft.com/office/officeart/2008/layout/LinedList"/>
    <dgm:cxn modelId="{95D6ACAB-29AA-4066-B414-DB2DBB3DF3B0}" type="presParOf" srcId="{45AE8769-9547-4A19-BEB4-0EF1C0A3A915}" destId="{260E25E6-75E2-4FB8-8443-1949D5F3612E}" srcOrd="0" destOrd="0" presId="urn:microsoft.com/office/officeart/2008/layout/LinedList"/>
    <dgm:cxn modelId="{3D92D196-0995-4359-A600-AC0FBBA3A5DC}" type="presParOf" srcId="{45AE8769-9547-4A19-BEB4-0EF1C0A3A915}" destId="{E7AAC6B2-7FAB-4C99-B72F-8E5DA41FEE1B}" srcOrd="1" destOrd="0" presId="urn:microsoft.com/office/officeart/2008/layout/LinedList"/>
    <dgm:cxn modelId="{957A4339-4625-43E9-BD9D-60B77FA843F3}" type="presParOf" srcId="{2FFEF5A8-1CE6-45A0-BE7B-BBEF66BD737B}" destId="{4BB15907-31B1-4FF3-AC22-F7244A634671}" srcOrd="6" destOrd="0" presId="urn:microsoft.com/office/officeart/2008/layout/LinedList"/>
    <dgm:cxn modelId="{D4AE7667-9DF1-40CC-AEFD-1D6B226A8EDE}" type="presParOf" srcId="{2FFEF5A8-1CE6-45A0-BE7B-BBEF66BD737B}" destId="{A3B1DF30-EA12-48A9-AC8C-72DE17FCD1A0}" srcOrd="7" destOrd="0" presId="urn:microsoft.com/office/officeart/2008/layout/LinedList"/>
    <dgm:cxn modelId="{EAD195CD-B49C-48B2-BB0E-06B98549480C}" type="presParOf" srcId="{A3B1DF30-EA12-48A9-AC8C-72DE17FCD1A0}" destId="{61C80987-939A-48DA-B487-7BFA8FBF03FB}" srcOrd="0" destOrd="0" presId="urn:microsoft.com/office/officeart/2008/layout/LinedList"/>
    <dgm:cxn modelId="{C8D0C315-E636-4C89-BF87-5F7ED52CFCCA}" type="presParOf" srcId="{A3B1DF30-EA12-48A9-AC8C-72DE17FCD1A0}" destId="{F2D9333C-1F13-4882-8B25-BC92B694FD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E7B41-242E-4A64-8E17-007140E096CC}">
      <dsp:nvSpPr>
        <dsp:cNvPr id="0" name=""/>
        <dsp:cNvSpPr/>
      </dsp:nvSpPr>
      <dsp:spPr>
        <a:xfrm>
          <a:off x="0" y="0"/>
          <a:ext cx="6900512"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01DC99-DC5B-46F2-BC88-1FDE432559C4}">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b="1" i="0" kern="1200"/>
            <a:t>Identify the arbitration ID for Throttle, Doors and turn signals!</a:t>
          </a:r>
          <a:endParaRPr lang="en-US" sz="3800" kern="1200"/>
        </a:p>
      </dsp:txBody>
      <dsp:txXfrm>
        <a:off x="0" y="0"/>
        <a:ext cx="6900512" cy="1384035"/>
      </dsp:txXfrm>
    </dsp:sp>
    <dsp:sp modelId="{89AE73A7-9222-4BC4-A804-CA366E5750C6}">
      <dsp:nvSpPr>
        <dsp:cNvPr id="0" name=""/>
        <dsp:cNvSpPr/>
      </dsp:nvSpPr>
      <dsp:spPr>
        <a:xfrm>
          <a:off x="0" y="1384035"/>
          <a:ext cx="6900512"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8CD3CA-8E10-4C19-9208-F68274324B3A}">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b="1" i="0" kern="1200"/>
            <a:t>How about unlocking the door?</a:t>
          </a:r>
          <a:endParaRPr lang="en-US" sz="3800" kern="1200"/>
        </a:p>
      </dsp:txBody>
      <dsp:txXfrm>
        <a:off x="0" y="1384035"/>
        <a:ext cx="6900512" cy="1384035"/>
      </dsp:txXfrm>
    </dsp:sp>
    <dsp:sp modelId="{C5C1CD21-5DEE-439A-B881-D3B215C608CB}">
      <dsp:nvSpPr>
        <dsp:cNvPr id="0" name=""/>
        <dsp:cNvSpPr/>
      </dsp:nvSpPr>
      <dsp:spPr>
        <a:xfrm>
          <a:off x="0" y="2768070"/>
          <a:ext cx="6900512"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0E25E6-75E2-4FB8-8443-1949D5F3612E}">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b="1" kern="1200"/>
            <a:t>Spoofing the RPM Gauge</a:t>
          </a:r>
          <a:endParaRPr lang="en-US" sz="3800" kern="1200"/>
        </a:p>
      </dsp:txBody>
      <dsp:txXfrm>
        <a:off x="0" y="2768070"/>
        <a:ext cx="6900512" cy="1384035"/>
      </dsp:txXfrm>
    </dsp:sp>
    <dsp:sp modelId="{4BB15907-31B1-4FF3-AC22-F7244A634671}">
      <dsp:nvSpPr>
        <dsp:cNvPr id="0" name=""/>
        <dsp:cNvSpPr/>
      </dsp:nvSpPr>
      <dsp:spPr>
        <a:xfrm>
          <a:off x="0" y="4152105"/>
          <a:ext cx="6900512"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C80987-939A-48DA-B487-7BFA8FBF03FB}">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b="1" kern="1200"/>
            <a:t>Spoof turn signal</a:t>
          </a:r>
          <a:endParaRPr lang="en-US" sz="3800" kern="120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F60EB-A197-40BF-81DC-53FA16A650E2}" type="datetimeFigureOut">
              <a:rPr lang="en-GB" smtClean="0"/>
              <a:t>05/04/2022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2AAF6-423C-4164-8146-26F9656306FB}" type="slidenum">
              <a:rPr lang="en-GB" smtClean="0"/>
              <a:t>‹#›</a:t>
            </a:fld>
            <a:endParaRPr lang="en-GB"/>
          </a:p>
        </p:txBody>
      </p:sp>
    </p:spTree>
    <p:extLst>
      <p:ext uri="{BB962C8B-B14F-4D97-AF65-F5344CB8AC3E}">
        <p14:creationId xmlns:p14="http://schemas.microsoft.com/office/powerpoint/2010/main" val="1551881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pic>
        <p:nvPicPr>
          <p:cNvPr id="8" name="Graphic 7">
            <a:extLst>
              <a:ext uri="{FF2B5EF4-FFF2-40B4-BE49-F238E27FC236}">
                <a16:creationId xmlns:a16="http://schemas.microsoft.com/office/drawing/2014/main" id="{50B90F8F-1CAF-4F82-BB57-F87FFC79A24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825" r="8317"/>
          <a:stretch/>
        </p:blipFill>
        <p:spPr>
          <a:xfrm>
            <a:off x="3410856" y="8846"/>
            <a:ext cx="5486401" cy="6903132"/>
          </a:xfrm>
          <a:prstGeom prst="rect">
            <a:avLst/>
          </a:prstGeom>
        </p:spPr>
      </p:pic>
    </p:spTree>
    <p:extLst>
      <p:ext uri="{BB962C8B-B14F-4D97-AF65-F5344CB8AC3E}">
        <p14:creationId xmlns:p14="http://schemas.microsoft.com/office/powerpoint/2010/main" val="345901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197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0668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1593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525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7629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606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296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921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75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208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965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649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88442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145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pic>
        <p:nvPicPr>
          <p:cNvPr id="7" name="Graphic 6">
            <a:extLst>
              <a:ext uri="{FF2B5EF4-FFF2-40B4-BE49-F238E27FC236}">
                <a16:creationId xmlns:a16="http://schemas.microsoft.com/office/drawing/2014/main" id="{39249A9A-BE98-413F-9F4B-C11501FCB782}"/>
              </a:ext>
            </a:extLst>
          </p:cNvPr>
          <p:cNvPicPr>
            <a:picLocks noChangeAspect="1"/>
          </p:cNvPicPr>
          <p:nvPr userDrawn="1"/>
        </p:nvPicPr>
        <p:blipFill rotWithShape="1">
          <a:blip r:embed="rId17">
            <a:extLst>
              <a:ext uri="{96DAC541-7B7A-43D3-8B79-37D633B846F1}">
                <asvg:svgBlip xmlns:asvg="http://schemas.microsoft.com/office/drawing/2016/SVG/main" r:embed="rId18"/>
              </a:ext>
            </a:extLst>
          </a:blip>
          <a:srcRect l="4825" r="8317"/>
          <a:stretch/>
        </p:blipFill>
        <p:spPr>
          <a:xfrm>
            <a:off x="3410856" y="8846"/>
            <a:ext cx="5486401" cy="6903132"/>
          </a:xfrm>
          <a:prstGeom prst="rect">
            <a:avLst/>
          </a:prstGeom>
        </p:spPr>
      </p:pic>
    </p:spTree>
    <p:extLst>
      <p:ext uri="{BB962C8B-B14F-4D97-AF65-F5344CB8AC3E}">
        <p14:creationId xmlns:p14="http://schemas.microsoft.com/office/powerpoint/2010/main" val="35259002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zombieCraig/ICSi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F114FD0-E904-452E-A672-322C6592A647}"/>
              </a:ext>
            </a:extLst>
          </p:cNvPr>
          <p:cNvSpPr>
            <a:spLocks noGrp="1"/>
          </p:cNvSpPr>
          <p:nvPr>
            <p:ph type="title"/>
          </p:nvPr>
        </p:nvSpPr>
        <p:spPr>
          <a:xfrm>
            <a:off x="1295401" y="1761067"/>
            <a:ext cx="9590550" cy="1828813"/>
          </a:xfrm>
        </p:spPr>
        <p:txBody>
          <a:bodyPr anchor="b">
            <a:normAutofit/>
          </a:bodyPr>
          <a:lstStyle/>
          <a:p>
            <a:r>
              <a:rPr lang="en-GB" dirty="0"/>
              <a:t>Automotive Hacking –Relay Attacks</a:t>
            </a:r>
            <a:endParaRPr lang="en-GB" b="1" dirty="0"/>
          </a:p>
        </p:txBody>
      </p:sp>
      <p:sp>
        <p:nvSpPr>
          <p:cNvPr id="14" name="Text Placeholder 2">
            <a:extLst>
              <a:ext uri="{FF2B5EF4-FFF2-40B4-BE49-F238E27FC236}">
                <a16:creationId xmlns:a16="http://schemas.microsoft.com/office/drawing/2014/main" id="{95DCEFFE-4ECB-9666-1266-E46D9D0DFBEE}"/>
              </a:ext>
            </a:extLst>
          </p:cNvPr>
          <p:cNvSpPr>
            <a:spLocks noGrp="1"/>
          </p:cNvSpPr>
          <p:nvPr>
            <p:ph type="body" idx="1"/>
          </p:nvPr>
        </p:nvSpPr>
        <p:spPr>
          <a:xfrm>
            <a:off x="1295401" y="3763439"/>
            <a:ext cx="9590550" cy="1333494"/>
          </a:xfrm>
        </p:spPr>
        <p:txBody>
          <a:bodyPr/>
          <a:lstStyle/>
          <a:p>
            <a:r>
              <a:rPr lang="en-GB" dirty="0"/>
              <a:t>By Owen Ball</a:t>
            </a:r>
          </a:p>
        </p:txBody>
      </p:sp>
    </p:spTree>
    <p:extLst>
      <p:ext uri="{BB962C8B-B14F-4D97-AF65-F5344CB8AC3E}">
        <p14:creationId xmlns:p14="http://schemas.microsoft.com/office/powerpoint/2010/main" val="1828158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2B89-D60D-40D2-9773-CBD8AA891AF8}"/>
              </a:ext>
            </a:extLst>
          </p:cNvPr>
          <p:cNvSpPr>
            <a:spLocks noGrp="1"/>
          </p:cNvSpPr>
          <p:nvPr>
            <p:ph type="title"/>
          </p:nvPr>
        </p:nvSpPr>
        <p:spPr>
          <a:xfrm>
            <a:off x="630936" y="640823"/>
            <a:ext cx="3419856" cy="5583148"/>
          </a:xfrm>
        </p:spPr>
        <p:txBody>
          <a:bodyPr anchor="ctr">
            <a:normAutofit/>
          </a:bodyPr>
          <a:lstStyle/>
          <a:p>
            <a:r>
              <a:rPr lang="en-GB" sz="5400"/>
              <a:t>What not to use</a:t>
            </a:r>
          </a:p>
        </p:txBody>
      </p:sp>
      <p:pic>
        <p:nvPicPr>
          <p:cNvPr id="5122" name="Picture 2">
            <a:extLst>
              <a:ext uri="{FF2B5EF4-FFF2-40B4-BE49-F238E27FC236}">
                <a16:creationId xmlns:a16="http://schemas.microsoft.com/office/drawing/2014/main" id="{775F0160-A3AE-4301-B594-0740EA0B78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30936"/>
            <a:ext cx="3913632" cy="3913632"/>
          </a:xfrm>
          <a:prstGeom prst="rect">
            <a:avLst/>
          </a:prstGeom>
          <a:noFill/>
          <a:extLst>
            <a:ext uri="{909E8E84-426E-40DD-AFC4-6F175D3DCCD1}">
              <a14:hiddenFill xmlns:a14="http://schemas.microsoft.com/office/drawing/2010/main">
                <a:solidFill>
                  <a:srgbClr val="FFFFFF"/>
                </a:solidFill>
              </a14:hiddenFill>
            </a:ext>
          </a:extLst>
        </p:spPr>
      </p:pic>
      <p:sp>
        <p:nvSpPr>
          <p:cNvPr id="5126" name="Content Placeholder 5125">
            <a:extLst>
              <a:ext uri="{FF2B5EF4-FFF2-40B4-BE49-F238E27FC236}">
                <a16:creationId xmlns:a16="http://schemas.microsoft.com/office/drawing/2014/main" id="{7AFAAEF5-411C-C572-89F5-A2256306133A}"/>
              </a:ext>
            </a:extLst>
          </p:cNvPr>
          <p:cNvSpPr>
            <a:spLocks noGrp="1"/>
          </p:cNvSpPr>
          <p:nvPr>
            <p:ph idx="1"/>
          </p:nvPr>
        </p:nvSpPr>
        <p:spPr>
          <a:xfrm>
            <a:off x="4654296" y="4798577"/>
            <a:ext cx="6894576" cy="1428487"/>
          </a:xfrm>
        </p:spPr>
        <p:txBody>
          <a:bodyPr anchor="t">
            <a:normAutofit fontScale="92500"/>
          </a:bodyPr>
          <a:lstStyle/>
          <a:p>
            <a:r>
              <a:rPr lang="en-GB" sz="2200">
                <a:latin typeface="charter"/>
              </a:rPr>
              <a:t>Y</a:t>
            </a:r>
            <a:r>
              <a:rPr lang="en-GB" sz="2200" b="0" i="0">
                <a:effectLst/>
                <a:latin typeface="charter"/>
              </a:rPr>
              <a:t>ou will come across this ELM327, Bluetooth based devices, they are terrible for hacking for a reason that they have slower data rates and you will end up losing so many packets.</a:t>
            </a:r>
            <a:endParaRPr lang="en-US" sz="2200" dirty="0"/>
          </a:p>
        </p:txBody>
      </p:sp>
    </p:spTree>
    <p:extLst>
      <p:ext uri="{BB962C8B-B14F-4D97-AF65-F5344CB8AC3E}">
        <p14:creationId xmlns:p14="http://schemas.microsoft.com/office/powerpoint/2010/main" val="179757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C506-8BF1-4011-80B4-C2059C923C00}"/>
              </a:ext>
            </a:extLst>
          </p:cNvPr>
          <p:cNvSpPr>
            <a:spLocks noGrp="1"/>
          </p:cNvSpPr>
          <p:nvPr>
            <p:ph type="title"/>
          </p:nvPr>
        </p:nvSpPr>
        <p:spPr>
          <a:xfrm>
            <a:off x="841248" y="548640"/>
            <a:ext cx="3600860" cy="5431536"/>
          </a:xfrm>
        </p:spPr>
        <p:txBody>
          <a:bodyPr>
            <a:normAutofit/>
          </a:bodyPr>
          <a:lstStyle/>
          <a:p>
            <a:r>
              <a:rPr lang="en-GB" sz="5400"/>
              <a:t>In Action</a:t>
            </a:r>
          </a:p>
        </p:txBody>
      </p:sp>
      <p:sp>
        <p:nvSpPr>
          <p:cNvPr id="3" name="Content Placeholder 2">
            <a:extLst>
              <a:ext uri="{FF2B5EF4-FFF2-40B4-BE49-F238E27FC236}">
                <a16:creationId xmlns:a16="http://schemas.microsoft.com/office/drawing/2014/main" id="{7B424AB3-A8B3-459F-983C-8FB33F406C36}"/>
              </a:ext>
            </a:extLst>
          </p:cNvPr>
          <p:cNvSpPr>
            <a:spLocks noGrp="1"/>
          </p:cNvSpPr>
          <p:nvPr>
            <p:ph idx="1"/>
          </p:nvPr>
        </p:nvSpPr>
        <p:spPr>
          <a:xfrm>
            <a:off x="5126418" y="552091"/>
            <a:ext cx="6224335" cy="5431536"/>
          </a:xfrm>
        </p:spPr>
        <p:txBody>
          <a:bodyPr anchor="ctr">
            <a:normAutofit/>
          </a:bodyPr>
          <a:lstStyle/>
          <a:p>
            <a:r>
              <a:rPr lang="en-GB" sz="2200"/>
              <a:t>https://www.youtube.com/watch?v=7nHtuBCqfyU</a:t>
            </a:r>
          </a:p>
        </p:txBody>
      </p:sp>
    </p:spTree>
    <p:extLst>
      <p:ext uri="{BB962C8B-B14F-4D97-AF65-F5344CB8AC3E}">
        <p14:creationId xmlns:p14="http://schemas.microsoft.com/office/powerpoint/2010/main" val="293726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5D3A-0F25-42D9-9B1A-116B48AE66BC}"/>
              </a:ext>
            </a:extLst>
          </p:cNvPr>
          <p:cNvSpPr>
            <a:spLocks noGrp="1"/>
          </p:cNvSpPr>
          <p:nvPr>
            <p:ph type="title"/>
          </p:nvPr>
        </p:nvSpPr>
        <p:spPr>
          <a:xfrm>
            <a:off x="841248" y="548640"/>
            <a:ext cx="3600860" cy="5431536"/>
          </a:xfrm>
        </p:spPr>
        <p:txBody>
          <a:bodyPr>
            <a:normAutofit/>
          </a:bodyPr>
          <a:lstStyle/>
          <a:p>
            <a:r>
              <a:rPr lang="en-GB" sz="4200"/>
              <a:t>Software/Tools needed for exercises</a:t>
            </a:r>
          </a:p>
        </p:txBody>
      </p:sp>
      <p:sp>
        <p:nvSpPr>
          <p:cNvPr id="3" name="Content Placeholder 2">
            <a:extLst>
              <a:ext uri="{FF2B5EF4-FFF2-40B4-BE49-F238E27FC236}">
                <a16:creationId xmlns:a16="http://schemas.microsoft.com/office/drawing/2014/main" id="{F51CA04A-2724-4A77-9D93-4817C36C1FF9}"/>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GB" sz="2200" b="0" i="0" dirty="0">
                <a:effectLst/>
                <a:latin typeface="charter"/>
              </a:rPr>
              <a:t>Any Linux distributions (I will be using Ubuntu)</a:t>
            </a:r>
          </a:p>
          <a:p>
            <a:pPr>
              <a:buFont typeface="Arial" panose="020B0604020202020204" pitchFamily="34" charset="0"/>
              <a:buChar char="•"/>
            </a:pPr>
            <a:r>
              <a:rPr lang="en-GB" sz="2200" b="0" i="0" dirty="0">
                <a:effectLst/>
                <a:latin typeface="charter"/>
              </a:rPr>
              <a:t>can-utils</a:t>
            </a:r>
          </a:p>
          <a:p>
            <a:pPr>
              <a:buFont typeface="Arial" panose="020B0604020202020204" pitchFamily="34" charset="0"/>
              <a:buChar char="•"/>
            </a:pPr>
            <a:r>
              <a:rPr lang="en-GB" sz="2200" b="0" i="0" dirty="0" err="1">
                <a:effectLst/>
                <a:latin typeface="charter"/>
              </a:rPr>
              <a:t>ICSim</a:t>
            </a:r>
            <a:r>
              <a:rPr lang="en-GB" sz="2200" b="0" i="0" dirty="0">
                <a:effectLst/>
                <a:latin typeface="charter"/>
              </a:rPr>
              <a:t> (</a:t>
            </a:r>
            <a:r>
              <a:rPr lang="en-GB" sz="2200" b="0" i="0" dirty="0" err="1">
                <a:effectLst/>
                <a:latin typeface="charter"/>
              </a:rPr>
              <a:t>ICSim</a:t>
            </a:r>
            <a:r>
              <a:rPr lang="en-GB" sz="2200" b="0" i="0" dirty="0">
                <a:effectLst/>
                <a:latin typeface="charter"/>
              </a:rPr>
              <a:t> is an opensource Instrumentation Cluster Simulator)</a:t>
            </a:r>
            <a:br>
              <a:rPr lang="en-GB" sz="2200" b="0" i="0" dirty="0">
                <a:effectLst/>
                <a:latin typeface="charter"/>
              </a:rPr>
            </a:br>
            <a:r>
              <a:rPr lang="en-GB" sz="2200" b="0" i="0" dirty="0">
                <a:effectLst/>
                <a:latin typeface="charter"/>
              </a:rPr>
              <a:t>Can be downloaded from </a:t>
            </a:r>
            <a:r>
              <a:rPr lang="en-GB" sz="2200" b="0" i="0" u="sng" dirty="0">
                <a:effectLst/>
                <a:latin typeface="charter"/>
                <a:hlinkClick r:id="rId2"/>
              </a:rPr>
              <a:t>https://github.com/zombieCraig/ICSim</a:t>
            </a:r>
            <a:endParaRPr lang="en-GB" sz="2200" b="0" i="0" dirty="0">
              <a:effectLst/>
              <a:latin typeface="charter"/>
            </a:endParaRPr>
          </a:p>
          <a:p>
            <a:r>
              <a:rPr lang="en-GB" sz="2200" dirty="0"/>
              <a:t>Wireshark</a:t>
            </a:r>
          </a:p>
          <a:p>
            <a:r>
              <a:rPr lang="en-GB" sz="2200" dirty="0" err="1"/>
              <a:t>Pastebin</a:t>
            </a:r>
            <a:r>
              <a:rPr lang="en-GB" sz="2200" dirty="0"/>
              <a:t> = </a:t>
            </a:r>
          </a:p>
        </p:txBody>
      </p:sp>
    </p:spTree>
    <p:extLst>
      <p:ext uri="{BB962C8B-B14F-4D97-AF65-F5344CB8AC3E}">
        <p14:creationId xmlns:p14="http://schemas.microsoft.com/office/powerpoint/2010/main" val="299216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3ED6-F943-408F-922C-06B80431729B}"/>
              </a:ext>
            </a:extLst>
          </p:cNvPr>
          <p:cNvSpPr>
            <a:spLocks noGrp="1"/>
          </p:cNvSpPr>
          <p:nvPr>
            <p:ph type="title"/>
          </p:nvPr>
        </p:nvSpPr>
        <p:spPr>
          <a:xfrm>
            <a:off x="841248" y="548640"/>
            <a:ext cx="3600860" cy="5431536"/>
          </a:xfrm>
        </p:spPr>
        <p:txBody>
          <a:bodyPr>
            <a:normAutofit/>
          </a:bodyPr>
          <a:lstStyle/>
          <a:p>
            <a:r>
              <a:rPr lang="en-GB" sz="5400"/>
              <a:t>Comands to run (pastebin)</a:t>
            </a:r>
          </a:p>
        </p:txBody>
      </p:sp>
      <p:sp>
        <p:nvSpPr>
          <p:cNvPr id="3" name="Content Placeholder 2">
            <a:extLst>
              <a:ext uri="{FF2B5EF4-FFF2-40B4-BE49-F238E27FC236}">
                <a16:creationId xmlns:a16="http://schemas.microsoft.com/office/drawing/2014/main" id="{D1D4B022-D307-4A81-9283-E57E0CC25861}"/>
              </a:ext>
            </a:extLst>
          </p:cNvPr>
          <p:cNvSpPr>
            <a:spLocks noGrp="1"/>
          </p:cNvSpPr>
          <p:nvPr>
            <p:ph idx="1"/>
          </p:nvPr>
        </p:nvSpPr>
        <p:spPr>
          <a:xfrm>
            <a:off x="5126418" y="552091"/>
            <a:ext cx="6224335" cy="5431536"/>
          </a:xfrm>
        </p:spPr>
        <p:txBody>
          <a:bodyPr anchor="ctr">
            <a:normAutofit/>
          </a:bodyPr>
          <a:lstStyle/>
          <a:p>
            <a:r>
              <a:rPr lang="en-GB" sz="2200" b="0" i="0" dirty="0" err="1">
                <a:effectLst/>
                <a:latin typeface="Menlo"/>
              </a:rPr>
              <a:t>sudo</a:t>
            </a:r>
            <a:r>
              <a:rPr lang="en-GB" sz="2200" b="0" i="0" dirty="0">
                <a:effectLst/>
                <a:latin typeface="Menlo"/>
              </a:rPr>
              <a:t> apt-get install libsdl2-dev libsdl2-image-dev –y</a:t>
            </a:r>
          </a:p>
          <a:p>
            <a:r>
              <a:rPr lang="en-GB" sz="2200" b="0" i="0" dirty="0" err="1">
                <a:effectLst/>
                <a:latin typeface="Menlo"/>
              </a:rPr>
              <a:t>sudo</a:t>
            </a:r>
            <a:r>
              <a:rPr lang="en-GB" sz="2200" b="0" i="0" dirty="0">
                <a:effectLst/>
                <a:latin typeface="Menlo"/>
              </a:rPr>
              <a:t> apt-get install can-utils -y</a:t>
            </a:r>
          </a:p>
          <a:p>
            <a:r>
              <a:rPr lang="en-GB" sz="2200" dirty="0"/>
              <a:t>Cd </a:t>
            </a:r>
            <a:r>
              <a:rPr lang="en-GB" sz="2200" dirty="0" err="1"/>
              <a:t>ICSim</a:t>
            </a:r>
            <a:endParaRPr lang="en-GB" sz="2200" dirty="0"/>
          </a:p>
          <a:p>
            <a:r>
              <a:rPr lang="en-GB" sz="2200" dirty="0"/>
              <a:t>Make</a:t>
            </a:r>
          </a:p>
          <a:p>
            <a:r>
              <a:rPr lang="en-GB" sz="2200" i="0" dirty="0">
                <a:effectLst/>
                <a:latin typeface="charter"/>
              </a:rPr>
              <a:t>./setup_vcan.sh</a:t>
            </a:r>
          </a:p>
          <a:p>
            <a:pPr marL="0" indent="0">
              <a:buNone/>
            </a:pPr>
            <a:r>
              <a:rPr lang="en-GB" sz="2200" dirty="0"/>
              <a:t>-Check if working-</a:t>
            </a:r>
          </a:p>
          <a:p>
            <a:pPr marL="0" indent="0">
              <a:buNone/>
            </a:pPr>
            <a:r>
              <a:rPr lang="en-GB" sz="2200" dirty="0" err="1"/>
              <a:t>Ifconfig</a:t>
            </a:r>
            <a:r>
              <a:rPr lang="en-GB" sz="2200" dirty="0"/>
              <a:t> vcan0</a:t>
            </a:r>
          </a:p>
        </p:txBody>
      </p:sp>
    </p:spTree>
    <p:extLst>
      <p:ext uri="{BB962C8B-B14F-4D97-AF65-F5344CB8AC3E}">
        <p14:creationId xmlns:p14="http://schemas.microsoft.com/office/powerpoint/2010/main" val="215865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5F5E-80C0-4299-A831-7E3416891089}"/>
              </a:ext>
            </a:extLst>
          </p:cNvPr>
          <p:cNvSpPr>
            <a:spLocks noGrp="1"/>
          </p:cNvSpPr>
          <p:nvPr>
            <p:ph type="title"/>
          </p:nvPr>
        </p:nvSpPr>
        <p:spPr>
          <a:xfrm>
            <a:off x="630936" y="639520"/>
            <a:ext cx="3429000" cy="1719072"/>
          </a:xfrm>
        </p:spPr>
        <p:txBody>
          <a:bodyPr anchor="b">
            <a:normAutofit/>
          </a:bodyPr>
          <a:lstStyle/>
          <a:p>
            <a:r>
              <a:rPr lang="en-GB" sz="5000"/>
              <a:t>Running the Simulator </a:t>
            </a:r>
          </a:p>
        </p:txBody>
      </p:sp>
      <p:sp>
        <p:nvSpPr>
          <p:cNvPr id="3" name="Content Placeholder 2">
            <a:extLst>
              <a:ext uri="{FF2B5EF4-FFF2-40B4-BE49-F238E27FC236}">
                <a16:creationId xmlns:a16="http://schemas.microsoft.com/office/drawing/2014/main" id="{12260E81-73FC-4B14-8206-EB12FABCD713}"/>
              </a:ext>
            </a:extLst>
          </p:cNvPr>
          <p:cNvSpPr>
            <a:spLocks noGrp="1"/>
          </p:cNvSpPr>
          <p:nvPr>
            <p:ph idx="1"/>
          </p:nvPr>
        </p:nvSpPr>
        <p:spPr>
          <a:xfrm>
            <a:off x="630936" y="2807208"/>
            <a:ext cx="3429000" cy="3410712"/>
          </a:xfrm>
        </p:spPr>
        <p:txBody>
          <a:bodyPr anchor="t">
            <a:normAutofit/>
          </a:bodyPr>
          <a:lstStyle/>
          <a:p>
            <a:r>
              <a:rPr lang="en-GB" sz="2200" dirty="0"/>
              <a:t>./</a:t>
            </a:r>
            <a:r>
              <a:rPr lang="en-GB" sz="2200" dirty="0" err="1"/>
              <a:t>icsim</a:t>
            </a:r>
            <a:r>
              <a:rPr lang="en-GB" sz="2200" dirty="0"/>
              <a:t> vcan0 = speedometer</a:t>
            </a:r>
          </a:p>
          <a:p>
            <a:r>
              <a:rPr lang="en-GB" sz="2200" dirty="0"/>
              <a:t>./controls vcan0 = controls</a:t>
            </a:r>
          </a:p>
          <a:p>
            <a:endParaRPr lang="en-GB" sz="2200" dirty="0"/>
          </a:p>
          <a:p>
            <a:endParaRPr lang="en-GB" sz="2200" dirty="0"/>
          </a:p>
        </p:txBody>
      </p:sp>
      <p:pic>
        <p:nvPicPr>
          <p:cNvPr id="6148" name="Picture 4" descr="Graphical user interface, application&#10;&#10;Description automatically generated">
            <a:extLst>
              <a:ext uri="{FF2B5EF4-FFF2-40B4-BE49-F238E27FC236}">
                <a16:creationId xmlns:a16="http://schemas.microsoft.com/office/drawing/2014/main" id="{9DAB11C5-3ECE-48A3-8BEA-072CB99107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668552"/>
            <a:ext cx="6903720" cy="352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63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4CEB-85D6-4C09-BF52-EF22CD22D401}"/>
              </a:ext>
            </a:extLst>
          </p:cNvPr>
          <p:cNvSpPr>
            <a:spLocks noGrp="1"/>
          </p:cNvSpPr>
          <p:nvPr>
            <p:ph type="title"/>
          </p:nvPr>
        </p:nvSpPr>
        <p:spPr>
          <a:xfrm>
            <a:off x="630936" y="639520"/>
            <a:ext cx="3429000" cy="1719072"/>
          </a:xfrm>
        </p:spPr>
        <p:txBody>
          <a:bodyPr anchor="b">
            <a:normAutofit/>
          </a:bodyPr>
          <a:lstStyle/>
          <a:p>
            <a:r>
              <a:rPr lang="en-GB" sz="5400"/>
              <a:t>Check if it’s working</a:t>
            </a:r>
          </a:p>
        </p:txBody>
      </p:sp>
      <p:sp>
        <p:nvSpPr>
          <p:cNvPr id="3" name="Content Placeholder 2">
            <a:extLst>
              <a:ext uri="{FF2B5EF4-FFF2-40B4-BE49-F238E27FC236}">
                <a16:creationId xmlns:a16="http://schemas.microsoft.com/office/drawing/2014/main" id="{8A9518E7-8B06-4751-9A0E-4A9355FA57C1}"/>
              </a:ext>
            </a:extLst>
          </p:cNvPr>
          <p:cNvSpPr>
            <a:spLocks noGrp="1"/>
          </p:cNvSpPr>
          <p:nvPr>
            <p:ph idx="1"/>
          </p:nvPr>
        </p:nvSpPr>
        <p:spPr>
          <a:xfrm>
            <a:off x="630936" y="2807208"/>
            <a:ext cx="3429000" cy="3410712"/>
          </a:xfrm>
        </p:spPr>
        <p:txBody>
          <a:bodyPr anchor="t">
            <a:normAutofit/>
          </a:bodyPr>
          <a:lstStyle/>
          <a:p>
            <a:r>
              <a:rPr lang="en-GB" sz="2200" dirty="0"/>
              <a:t>Click the controller</a:t>
            </a:r>
          </a:p>
          <a:p>
            <a:r>
              <a:rPr lang="en-GB" sz="2200" dirty="0"/>
              <a:t>Use any of the following</a:t>
            </a:r>
          </a:p>
          <a:p>
            <a:endParaRPr lang="en-GB" sz="2200" dirty="0"/>
          </a:p>
        </p:txBody>
      </p:sp>
      <p:pic>
        <p:nvPicPr>
          <p:cNvPr id="7170" name="Picture 2">
            <a:extLst>
              <a:ext uri="{FF2B5EF4-FFF2-40B4-BE49-F238E27FC236}">
                <a16:creationId xmlns:a16="http://schemas.microsoft.com/office/drawing/2014/main" id="{A8D6B736-79AE-42DF-8EEC-FC0582DDDF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984143"/>
            <a:ext cx="6903720" cy="288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97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DBBC-B27B-4A59-84C9-E043B615E697}"/>
              </a:ext>
            </a:extLst>
          </p:cNvPr>
          <p:cNvSpPr>
            <a:spLocks noGrp="1"/>
          </p:cNvSpPr>
          <p:nvPr>
            <p:ph type="title"/>
          </p:nvPr>
        </p:nvSpPr>
        <p:spPr>
          <a:xfrm>
            <a:off x="841248" y="548640"/>
            <a:ext cx="3600860" cy="5431536"/>
          </a:xfrm>
        </p:spPr>
        <p:txBody>
          <a:bodyPr>
            <a:normAutofit/>
          </a:bodyPr>
          <a:lstStyle/>
          <a:p>
            <a:r>
              <a:rPr lang="en-GB" sz="5400"/>
              <a:t>Commands we can send </a:t>
            </a:r>
          </a:p>
        </p:txBody>
      </p:sp>
      <p:sp>
        <p:nvSpPr>
          <p:cNvPr id="3" name="Content Placeholder 2">
            <a:extLst>
              <a:ext uri="{FF2B5EF4-FFF2-40B4-BE49-F238E27FC236}">
                <a16:creationId xmlns:a16="http://schemas.microsoft.com/office/drawing/2014/main" id="{90651808-27EC-464C-8E93-8C9D399E2F15}"/>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GB" sz="2200" b="1" i="0">
                <a:effectLst/>
                <a:latin typeface="charter"/>
              </a:rPr>
              <a:t>cansniffer </a:t>
            </a:r>
            <a:r>
              <a:rPr lang="en-GB" sz="2200" b="0" i="0">
                <a:effectLst/>
                <a:latin typeface="charter"/>
              </a:rPr>
              <a:t>for sniffing the packets</a:t>
            </a:r>
          </a:p>
          <a:p>
            <a:pPr>
              <a:buFont typeface="Arial" panose="020B0604020202020204" pitchFamily="34" charset="0"/>
              <a:buChar char="•"/>
            </a:pPr>
            <a:r>
              <a:rPr lang="en-GB" sz="2200" b="1" i="0">
                <a:effectLst/>
                <a:latin typeface="charter"/>
              </a:rPr>
              <a:t>cansend</a:t>
            </a:r>
            <a:r>
              <a:rPr lang="en-GB" sz="2200" b="0" i="0">
                <a:effectLst/>
                <a:latin typeface="charter"/>
              </a:rPr>
              <a:t> for writing a packet</a:t>
            </a:r>
          </a:p>
          <a:p>
            <a:pPr>
              <a:buFont typeface="Arial" panose="020B0604020202020204" pitchFamily="34" charset="0"/>
              <a:buChar char="•"/>
            </a:pPr>
            <a:r>
              <a:rPr lang="en-GB" sz="2200" b="1" i="0">
                <a:effectLst/>
                <a:latin typeface="charter"/>
              </a:rPr>
              <a:t>candump</a:t>
            </a:r>
            <a:r>
              <a:rPr lang="en-GB" sz="2200" b="0" i="0">
                <a:effectLst/>
                <a:latin typeface="charter"/>
              </a:rPr>
              <a:t> dump all received packets</a:t>
            </a:r>
          </a:p>
          <a:p>
            <a:pPr>
              <a:buFont typeface="Arial" panose="020B0604020202020204" pitchFamily="34" charset="0"/>
              <a:buChar char="•"/>
            </a:pPr>
            <a:r>
              <a:rPr lang="en-GB" sz="2200" b="1" i="0">
                <a:effectLst/>
                <a:latin typeface="charter"/>
              </a:rPr>
              <a:t>canplayer </a:t>
            </a:r>
            <a:r>
              <a:rPr lang="en-GB" sz="2200" b="0" i="0">
                <a:effectLst/>
                <a:latin typeface="charter"/>
              </a:rPr>
              <a:t>to replay CAN packets</a:t>
            </a:r>
          </a:p>
          <a:p>
            <a:pPr>
              <a:buFont typeface="Arial" panose="020B0604020202020204" pitchFamily="34" charset="0"/>
              <a:buChar char="•"/>
            </a:pPr>
            <a:r>
              <a:rPr lang="en-GB" sz="2200" b="1" i="0">
                <a:effectLst/>
                <a:latin typeface="charter"/>
              </a:rPr>
              <a:t>cangen </a:t>
            </a:r>
            <a:r>
              <a:rPr lang="en-GB" sz="2200" b="0" i="0">
                <a:effectLst/>
                <a:latin typeface="charter"/>
              </a:rPr>
              <a:t>to generate random CAN packets</a:t>
            </a:r>
          </a:p>
          <a:p>
            <a:endParaRPr lang="en-GB" sz="2200"/>
          </a:p>
        </p:txBody>
      </p:sp>
    </p:spTree>
    <p:extLst>
      <p:ext uri="{BB962C8B-B14F-4D97-AF65-F5344CB8AC3E}">
        <p14:creationId xmlns:p14="http://schemas.microsoft.com/office/powerpoint/2010/main" val="182271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B33A-507F-4C6E-9E7C-73F30B23CDE0}"/>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Command breakdown</a:t>
            </a:r>
          </a:p>
        </p:txBody>
      </p:sp>
    </p:spTree>
    <p:extLst>
      <p:ext uri="{BB962C8B-B14F-4D97-AF65-F5344CB8AC3E}">
        <p14:creationId xmlns:p14="http://schemas.microsoft.com/office/powerpoint/2010/main" val="2969082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4046-0A0E-4020-BB91-598EF32271AA}"/>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b="0" i="0" dirty="0" err="1">
                <a:effectLst/>
              </a:rPr>
              <a:t>cangen</a:t>
            </a:r>
            <a:r>
              <a:rPr lang="en-US" sz="4200" b="0" i="0" dirty="0">
                <a:effectLst/>
              </a:rPr>
              <a:t> vcan0</a:t>
            </a:r>
            <a:endParaRPr lang="en-US" sz="4200" dirty="0"/>
          </a:p>
        </p:txBody>
      </p:sp>
      <p:pic>
        <p:nvPicPr>
          <p:cNvPr id="5" name="Picture 6">
            <a:extLst>
              <a:ext uri="{FF2B5EF4-FFF2-40B4-BE49-F238E27FC236}">
                <a16:creationId xmlns:a16="http://schemas.microsoft.com/office/drawing/2014/main" id="{A50B1F10-BFE2-47DA-8A5F-07A566A805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9837" y="1107444"/>
            <a:ext cx="5586942" cy="106151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CB36165C-13BF-48E4-9C47-23406E6FE7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8983" y="3315854"/>
            <a:ext cx="4827383" cy="34556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025F8B10-623D-4BCC-BD34-3D8DB1ABADC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23042" y="3315854"/>
            <a:ext cx="5100533" cy="345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942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24C7-5233-4B5C-8386-30E92D04E5A6}"/>
              </a:ext>
            </a:extLst>
          </p:cNvPr>
          <p:cNvSpPr>
            <a:spLocks noGrp="1"/>
          </p:cNvSpPr>
          <p:nvPr>
            <p:ph type="title"/>
          </p:nvPr>
        </p:nvSpPr>
        <p:spPr>
          <a:xfrm>
            <a:off x="630936" y="639520"/>
            <a:ext cx="3429000" cy="1719072"/>
          </a:xfrm>
        </p:spPr>
        <p:txBody>
          <a:bodyPr anchor="b">
            <a:normAutofit/>
          </a:bodyPr>
          <a:lstStyle/>
          <a:p>
            <a:r>
              <a:rPr lang="en-GB" sz="5400"/>
              <a:t>Candump vcan0</a:t>
            </a:r>
          </a:p>
        </p:txBody>
      </p:sp>
      <p:sp>
        <p:nvSpPr>
          <p:cNvPr id="3" name="Content Placeholder 2">
            <a:extLst>
              <a:ext uri="{FF2B5EF4-FFF2-40B4-BE49-F238E27FC236}">
                <a16:creationId xmlns:a16="http://schemas.microsoft.com/office/drawing/2014/main" id="{7B886412-3044-4628-9AE5-73B61239381A}"/>
              </a:ext>
            </a:extLst>
          </p:cNvPr>
          <p:cNvSpPr>
            <a:spLocks noGrp="1"/>
          </p:cNvSpPr>
          <p:nvPr>
            <p:ph idx="1"/>
          </p:nvPr>
        </p:nvSpPr>
        <p:spPr>
          <a:xfrm>
            <a:off x="630936" y="2807208"/>
            <a:ext cx="3429000" cy="3410712"/>
          </a:xfrm>
        </p:spPr>
        <p:txBody>
          <a:bodyPr anchor="t">
            <a:normAutofit/>
          </a:bodyPr>
          <a:lstStyle/>
          <a:p>
            <a:r>
              <a:rPr lang="en-GB" sz="2200"/>
              <a:t>Dump the cam frames live</a:t>
            </a:r>
          </a:p>
          <a:p>
            <a:endParaRPr lang="en-GB" sz="2200"/>
          </a:p>
        </p:txBody>
      </p:sp>
      <p:pic>
        <p:nvPicPr>
          <p:cNvPr id="9218" name="Picture 2" descr="A screenshot of a computer&#10;&#10;Description automatically generated with medium confidence">
            <a:extLst>
              <a:ext uri="{FF2B5EF4-FFF2-40B4-BE49-F238E27FC236}">
                <a16:creationId xmlns:a16="http://schemas.microsoft.com/office/drawing/2014/main" id="{94B32A53-D2BB-4B69-BBB4-034E4B2DD5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35031"/>
            <a:ext cx="6903720" cy="498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22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466E-6C69-4F70-ABC7-BE8A2E6CF442}"/>
              </a:ext>
            </a:extLst>
          </p:cNvPr>
          <p:cNvSpPr>
            <a:spLocks noGrp="1"/>
          </p:cNvSpPr>
          <p:nvPr>
            <p:ph type="title"/>
          </p:nvPr>
        </p:nvSpPr>
        <p:spPr>
          <a:xfrm>
            <a:off x="841248" y="548640"/>
            <a:ext cx="3600860" cy="5431536"/>
          </a:xfrm>
        </p:spPr>
        <p:txBody>
          <a:bodyPr>
            <a:normAutofit/>
          </a:bodyPr>
          <a:lstStyle/>
          <a:p>
            <a:r>
              <a:rPr lang="en-GB" sz="5400"/>
              <a:t>CAN (Controller Arear Network) Bus</a:t>
            </a:r>
          </a:p>
        </p:txBody>
      </p:sp>
      <p:sp>
        <p:nvSpPr>
          <p:cNvPr id="3" name="Content Placeholder 2">
            <a:extLst>
              <a:ext uri="{FF2B5EF4-FFF2-40B4-BE49-F238E27FC236}">
                <a16:creationId xmlns:a16="http://schemas.microsoft.com/office/drawing/2014/main" id="{6BC5DFA9-BAC4-4BDA-9036-CBE75FE5F2B5}"/>
              </a:ext>
            </a:extLst>
          </p:cNvPr>
          <p:cNvSpPr>
            <a:spLocks noGrp="1"/>
          </p:cNvSpPr>
          <p:nvPr>
            <p:ph idx="1"/>
          </p:nvPr>
        </p:nvSpPr>
        <p:spPr>
          <a:xfrm>
            <a:off x="5126418" y="552091"/>
            <a:ext cx="6224335" cy="5431536"/>
          </a:xfrm>
        </p:spPr>
        <p:txBody>
          <a:bodyPr anchor="ctr">
            <a:normAutofit lnSpcReduction="10000"/>
          </a:bodyPr>
          <a:lstStyle/>
          <a:p>
            <a:pPr marL="0" indent="0">
              <a:buNone/>
            </a:pPr>
            <a:r>
              <a:rPr lang="en-GB" sz="2200" b="0" i="0">
                <a:effectLst/>
                <a:latin typeface="charter"/>
              </a:rPr>
              <a:t>What is Can?</a:t>
            </a:r>
          </a:p>
          <a:p>
            <a:r>
              <a:rPr lang="en-GB" sz="2200" b="0" i="0">
                <a:effectLst/>
                <a:latin typeface="charter"/>
              </a:rPr>
              <a:t>CAN is the central nervous system that enables communication between all/some parts of the car</a:t>
            </a:r>
          </a:p>
          <a:p>
            <a:r>
              <a:rPr lang="en-GB" sz="2200">
                <a:latin typeface="charter"/>
              </a:rPr>
              <a:t>A</a:t>
            </a:r>
            <a:r>
              <a:rPr lang="en-GB" sz="2200" b="0" i="0">
                <a:effectLst/>
                <a:latin typeface="charter"/>
              </a:rPr>
              <a:t>llows various Electronic units in cars to communicate and share data with each other. The main motive of proposing CAN was that it allowed multiple ECU to be communicated with only a single wire.</a:t>
            </a:r>
          </a:p>
          <a:p>
            <a:pPr marL="0" indent="0">
              <a:buNone/>
            </a:pPr>
            <a:r>
              <a:rPr lang="en-GB" sz="2200">
                <a:latin typeface="charter"/>
              </a:rPr>
              <a:t>What did we use before this?</a:t>
            </a:r>
          </a:p>
          <a:p>
            <a:r>
              <a:rPr lang="en-GB" sz="2200" b="0" i="0">
                <a:effectLst/>
                <a:latin typeface="charter"/>
              </a:rPr>
              <a:t>We used point-to-point wiring systems. As we started having more and more electronic components in the cars, this only became bulky and too expensive to maintain</a:t>
            </a:r>
            <a:endParaRPr lang="en-GB" sz="2200"/>
          </a:p>
        </p:txBody>
      </p:sp>
    </p:spTree>
    <p:extLst>
      <p:ext uri="{BB962C8B-B14F-4D97-AF65-F5344CB8AC3E}">
        <p14:creationId xmlns:p14="http://schemas.microsoft.com/office/powerpoint/2010/main" val="285016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B68D-B4FC-4FF4-B1A5-0243CC3C74D3}"/>
              </a:ext>
            </a:extLst>
          </p:cNvPr>
          <p:cNvSpPr>
            <a:spLocks noGrp="1"/>
          </p:cNvSpPr>
          <p:nvPr>
            <p:ph type="title"/>
          </p:nvPr>
        </p:nvSpPr>
        <p:spPr>
          <a:xfrm>
            <a:off x="630936" y="639520"/>
            <a:ext cx="3429000" cy="1719072"/>
          </a:xfrm>
        </p:spPr>
        <p:txBody>
          <a:bodyPr anchor="b">
            <a:normAutofit/>
          </a:bodyPr>
          <a:lstStyle/>
          <a:p>
            <a:r>
              <a:rPr lang="en-GB" sz="5400"/>
              <a:t>Candump –l vcan0 </a:t>
            </a:r>
          </a:p>
        </p:txBody>
      </p:sp>
      <p:sp>
        <p:nvSpPr>
          <p:cNvPr id="3" name="Content Placeholder 2">
            <a:extLst>
              <a:ext uri="{FF2B5EF4-FFF2-40B4-BE49-F238E27FC236}">
                <a16:creationId xmlns:a16="http://schemas.microsoft.com/office/drawing/2014/main" id="{55AAC44F-A334-4DF3-8CDD-B2073CEF2646}"/>
              </a:ext>
            </a:extLst>
          </p:cNvPr>
          <p:cNvSpPr>
            <a:spLocks noGrp="1"/>
          </p:cNvSpPr>
          <p:nvPr>
            <p:ph idx="1"/>
          </p:nvPr>
        </p:nvSpPr>
        <p:spPr>
          <a:xfrm>
            <a:off x="630936" y="2807208"/>
            <a:ext cx="3429000" cy="3410712"/>
          </a:xfrm>
        </p:spPr>
        <p:txBody>
          <a:bodyPr anchor="t">
            <a:normAutofit/>
          </a:bodyPr>
          <a:lstStyle/>
          <a:p>
            <a:r>
              <a:rPr lang="en-GB" sz="2200" dirty="0"/>
              <a:t>Dumps the can packets into a file live until ctrl + C is pressed</a:t>
            </a:r>
          </a:p>
          <a:p>
            <a:r>
              <a:rPr lang="en-GB" sz="2200" dirty="0"/>
              <a:t>This can view using cat</a:t>
            </a:r>
          </a:p>
          <a:p>
            <a:endParaRPr lang="en-GB" sz="2200" dirty="0"/>
          </a:p>
        </p:txBody>
      </p:sp>
      <p:pic>
        <p:nvPicPr>
          <p:cNvPr id="10242" name="Picture 2">
            <a:extLst>
              <a:ext uri="{FF2B5EF4-FFF2-40B4-BE49-F238E27FC236}">
                <a16:creationId xmlns:a16="http://schemas.microsoft.com/office/drawing/2014/main" id="{E642CD72-2471-40A3-B246-F7EA7E5F86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2505628"/>
            <a:ext cx="6903720" cy="184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36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6CB2-340A-4238-8619-761AD1EEA52C}"/>
              </a:ext>
            </a:extLst>
          </p:cNvPr>
          <p:cNvSpPr>
            <a:spLocks noGrp="1"/>
          </p:cNvSpPr>
          <p:nvPr>
            <p:ph type="title"/>
          </p:nvPr>
        </p:nvSpPr>
        <p:spPr>
          <a:xfrm>
            <a:off x="630936" y="640080"/>
            <a:ext cx="4818888" cy="1481328"/>
          </a:xfrm>
        </p:spPr>
        <p:txBody>
          <a:bodyPr anchor="b">
            <a:normAutofit/>
          </a:bodyPr>
          <a:lstStyle/>
          <a:p>
            <a:r>
              <a:rPr lang="en-GB" sz="5000"/>
              <a:t>Cansniffer –c vcan0</a:t>
            </a:r>
          </a:p>
        </p:txBody>
      </p:sp>
      <p:sp>
        <p:nvSpPr>
          <p:cNvPr id="11270" name="Content Placeholder 11269">
            <a:extLst>
              <a:ext uri="{FF2B5EF4-FFF2-40B4-BE49-F238E27FC236}">
                <a16:creationId xmlns:a16="http://schemas.microsoft.com/office/drawing/2014/main" id="{34591EFF-583B-8ADE-8387-BFADD2DC5209}"/>
              </a:ext>
            </a:extLst>
          </p:cNvPr>
          <p:cNvSpPr>
            <a:spLocks noGrp="1"/>
          </p:cNvSpPr>
          <p:nvPr>
            <p:ph idx="1"/>
          </p:nvPr>
        </p:nvSpPr>
        <p:spPr>
          <a:xfrm>
            <a:off x="630936" y="2660904"/>
            <a:ext cx="4818888" cy="3547872"/>
          </a:xfrm>
        </p:spPr>
        <p:txBody>
          <a:bodyPr anchor="t">
            <a:normAutofit lnSpcReduction="10000"/>
          </a:bodyPr>
          <a:lstStyle/>
          <a:p>
            <a:r>
              <a:rPr lang="en-US" sz="1500"/>
              <a:t>Shows us a live feed of the packets being sent and highlighting if any changes occur</a:t>
            </a:r>
          </a:p>
          <a:p>
            <a:r>
              <a:rPr lang="en-US" sz="1500"/>
              <a:t>We can increase the throttle and see what’s highlighted take note of the ID then filter just this</a:t>
            </a:r>
          </a:p>
          <a:p>
            <a:r>
              <a:rPr lang="en-GB" sz="1500" b="0" i="0">
                <a:effectLst/>
              </a:rPr>
              <a:t>This can be done once you start sniffing, press — and then 000000. This will first clear all the frames. Now, you can start adding the IDs using + and then the ID you want to display and hit Enter. This way you can filter the frames of individual IDs.</a:t>
            </a:r>
          </a:p>
          <a:p>
            <a:r>
              <a:rPr lang="en-GB" sz="1500" b="0" i="0">
                <a:effectLst/>
              </a:rPr>
              <a:t>The </a:t>
            </a:r>
            <a:r>
              <a:rPr lang="en-GB" sz="1500" b="1" i="0">
                <a:effectLst/>
              </a:rPr>
              <a:t>-c</a:t>
            </a:r>
            <a:r>
              <a:rPr lang="en-GB" sz="1500" b="0" i="0">
                <a:effectLst/>
              </a:rPr>
              <a:t> option is used to indicate the change in bytes of the frame.</a:t>
            </a:r>
          </a:p>
          <a:p>
            <a:r>
              <a:rPr lang="en-GB" sz="1500"/>
              <a:t>-000000 +enter, +40C (throttle)</a:t>
            </a:r>
            <a:endParaRPr lang="en-US" sz="1500"/>
          </a:p>
        </p:txBody>
      </p:sp>
      <p:pic>
        <p:nvPicPr>
          <p:cNvPr id="11266" name="Picture 2">
            <a:extLst>
              <a:ext uri="{FF2B5EF4-FFF2-40B4-BE49-F238E27FC236}">
                <a16:creationId xmlns:a16="http://schemas.microsoft.com/office/drawing/2014/main" id="{016194B3-E984-4DBC-B13F-336DC4FD2C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38" b="3"/>
          <a:stretch/>
        </p:blipFill>
        <p:spPr bwMode="auto">
          <a:xfrm>
            <a:off x="6099048" y="1827006"/>
            <a:ext cx="5458968" cy="320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09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162C-AC15-46A2-9ADC-FA4D25011BD4}"/>
              </a:ext>
            </a:extLst>
          </p:cNvPr>
          <p:cNvSpPr>
            <a:spLocks noGrp="1"/>
          </p:cNvSpPr>
          <p:nvPr>
            <p:ph type="title"/>
          </p:nvPr>
        </p:nvSpPr>
        <p:spPr>
          <a:xfrm>
            <a:off x="838201" y="3998018"/>
            <a:ext cx="3981854" cy="2216513"/>
          </a:xfrm>
        </p:spPr>
        <p:txBody>
          <a:bodyPr>
            <a:normAutofit/>
          </a:bodyPr>
          <a:lstStyle/>
          <a:p>
            <a:r>
              <a:rPr lang="en-GB"/>
              <a:t>Canplayer –I canfile.log</a:t>
            </a:r>
          </a:p>
        </p:txBody>
      </p:sp>
      <p:pic>
        <p:nvPicPr>
          <p:cNvPr id="12290" name="Picture 2" descr="Text&#10;&#10;Description automatically generated">
            <a:extLst>
              <a:ext uri="{FF2B5EF4-FFF2-40B4-BE49-F238E27FC236}">
                <a16:creationId xmlns:a16="http://schemas.microsoft.com/office/drawing/2014/main" id="{24D59854-E267-4D2E-9C7D-6B56B031C1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1218335"/>
            <a:ext cx="10872172" cy="192980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41858EC-0B84-454D-9378-E771A41CDB25}"/>
              </a:ext>
            </a:extLst>
          </p:cNvPr>
          <p:cNvSpPr>
            <a:spLocks noGrp="1"/>
          </p:cNvSpPr>
          <p:nvPr>
            <p:ph idx="1"/>
          </p:nvPr>
        </p:nvSpPr>
        <p:spPr>
          <a:xfrm>
            <a:off x="4970835" y="3998019"/>
            <a:ext cx="6382966" cy="2216512"/>
          </a:xfrm>
        </p:spPr>
        <p:txBody>
          <a:bodyPr>
            <a:normAutofit/>
          </a:bodyPr>
          <a:lstStyle/>
          <a:p>
            <a:r>
              <a:rPr lang="en-GB"/>
              <a:t>Must be a capital I</a:t>
            </a:r>
          </a:p>
          <a:p>
            <a:r>
              <a:rPr lang="en-GB"/>
              <a:t>Replays the logged can file previously captured</a:t>
            </a:r>
          </a:p>
          <a:p>
            <a:pPr marL="0" indent="0">
              <a:buNone/>
            </a:pPr>
            <a:r>
              <a:rPr lang="en-GB"/>
              <a:t>Divide the CAN frames </a:t>
            </a:r>
          </a:p>
          <a:p>
            <a:pPr marL="0" indent="0">
              <a:buNone/>
            </a:pPr>
            <a:endParaRPr lang="en-GB"/>
          </a:p>
        </p:txBody>
      </p:sp>
    </p:spTree>
    <p:extLst>
      <p:ext uri="{BB962C8B-B14F-4D97-AF65-F5344CB8AC3E}">
        <p14:creationId xmlns:p14="http://schemas.microsoft.com/office/powerpoint/2010/main" val="641156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5C5D-8B97-4DF1-80F9-A4EB5D494116}"/>
              </a:ext>
            </a:extLst>
          </p:cNvPr>
          <p:cNvSpPr>
            <a:spLocks noGrp="1"/>
          </p:cNvSpPr>
          <p:nvPr>
            <p:ph type="title"/>
          </p:nvPr>
        </p:nvSpPr>
        <p:spPr>
          <a:xfrm>
            <a:off x="635000" y="640823"/>
            <a:ext cx="3418659" cy="5583148"/>
          </a:xfrm>
        </p:spPr>
        <p:txBody>
          <a:bodyPr anchor="ctr">
            <a:normAutofit/>
          </a:bodyPr>
          <a:lstStyle/>
          <a:p>
            <a:r>
              <a:rPr lang="en-GB" sz="5400"/>
              <a:t>Challenges</a:t>
            </a:r>
          </a:p>
        </p:txBody>
      </p:sp>
      <p:graphicFrame>
        <p:nvGraphicFramePr>
          <p:cNvPr id="5" name="Content Placeholder 2">
            <a:extLst>
              <a:ext uri="{FF2B5EF4-FFF2-40B4-BE49-F238E27FC236}">
                <a16:creationId xmlns:a16="http://schemas.microsoft.com/office/drawing/2014/main" id="{FF9C4EE6-61DF-7C95-C20D-CEACD4733759}"/>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875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5C5D-8B97-4DF1-80F9-A4EB5D494116}"/>
              </a:ext>
            </a:extLst>
          </p:cNvPr>
          <p:cNvSpPr>
            <a:spLocks noGrp="1"/>
          </p:cNvSpPr>
          <p:nvPr>
            <p:ph type="title"/>
          </p:nvPr>
        </p:nvSpPr>
        <p:spPr/>
        <p:txBody>
          <a:bodyPr/>
          <a:lstStyle/>
          <a:p>
            <a:r>
              <a:rPr lang="en-GB" dirty="0"/>
              <a:t>Challenges-answers</a:t>
            </a:r>
          </a:p>
        </p:txBody>
      </p:sp>
      <p:sp>
        <p:nvSpPr>
          <p:cNvPr id="3" name="Content Placeholder 2">
            <a:extLst>
              <a:ext uri="{FF2B5EF4-FFF2-40B4-BE49-F238E27FC236}">
                <a16:creationId xmlns:a16="http://schemas.microsoft.com/office/drawing/2014/main" id="{E910659F-6F21-45D0-B62D-149B6C086556}"/>
              </a:ext>
            </a:extLst>
          </p:cNvPr>
          <p:cNvSpPr>
            <a:spLocks noGrp="1"/>
          </p:cNvSpPr>
          <p:nvPr>
            <p:ph idx="1"/>
          </p:nvPr>
        </p:nvSpPr>
        <p:spPr/>
        <p:txBody>
          <a:bodyPr>
            <a:normAutofit lnSpcReduction="10000"/>
          </a:bodyPr>
          <a:lstStyle/>
          <a:p>
            <a:r>
              <a:rPr lang="en-GB" i="0" dirty="0">
                <a:solidFill>
                  <a:srgbClr val="CDC7B6"/>
                </a:solidFill>
                <a:effectLst/>
              </a:rPr>
              <a:t>Identify the arbitration ID for Throttle, Doors and turn signals!</a:t>
            </a:r>
          </a:p>
          <a:p>
            <a:pPr marL="0" indent="0">
              <a:buNone/>
            </a:pPr>
            <a:r>
              <a:rPr lang="en-GB" i="0" dirty="0">
                <a:solidFill>
                  <a:srgbClr val="CDC7B6"/>
                </a:solidFill>
                <a:effectLst/>
              </a:rPr>
              <a:t>https://www.youtube.com/watch?v=fhqAKmihl2E How about unlocking the door?</a:t>
            </a:r>
          </a:p>
          <a:p>
            <a:pPr marL="0" indent="0">
              <a:buNone/>
            </a:pPr>
            <a:r>
              <a:rPr lang="en-GB" i="0" dirty="0">
                <a:solidFill>
                  <a:srgbClr val="CDC7B6"/>
                </a:solidFill>
                <a:effectLst/>
              </a:rPr>
              <a:t>https://www.youtube.com/watch?v=zGlzmpiY5fY</a:t>
            </a:r>
          </a:p>
          <a:p>
            <a:r>
              <a:rPr lang="en-GB" dirty="0"/>
              <a:t>Spoofing the RPM </a:t>
            </a:r>
            <a:r>
              <a:rPr lang="en-GB" dirty="0">
                <a:solidFill>
                  <a:srgbClr val="CDC7B6"/>
                </a:solidFill>
              </a:rPr>
              <a:t>Gauge</a:t>
            </a:r>
          </a:p>
          <a:p>
            <a:pPr marL="0" indent="0">
              <a:buNone/>
            </a:pPr>
            <a:r>
              <a:rPr lang="en-GB" dirty="0"/>
              <a:t>https://www.youtube.com/watch?v=RLEmuCXDTJc</a:t>
            </a:r>
          </a:p>
          <a:p>
            <a:r>
              <a:rPr lang="en-GB" dirty="0"/>
              <a:t>Spoof turn signal</a:t>
            </a:r>
          </a:p>
          <a:p>
            <a:pPr marL="0" indent="0">
              <a:buNone/>
            </a:pPr>
            <a:r>
              <a:rPr lang="en-GB" dirty="0"/>
              <a:t>https://www.youtube.com/watch?v=xG9BupOQYIU</a:t>
            </a:r>
          </a:p>
          <a:p>
            <a:endParaRPr lang="en-GB" dirty="0"/>
          </a:p>
        </p:txBody>
      </p:sp>
    </p:spTree>
    <p:extLst>
      <p:ext uri="{BB962C8B-B14F-4D97-AF65-F5344CB8AC3E}">
        <p14:creationId xmlns:p14="http://schemas.microsoft.com/office/powerpoint/2010/main" val="293729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04C0-6E12-4F53-96BE-8226B7659B19}"/>
              </a:ext>
            </a:extLst>
          </p:cNvPr>
          <p:cNvSpPr>
            <a:spLocks noGrp="1"/>
          </p:cNvSpPr>
          <p:nvPr>
            <p:ph type="title"/>
          </p:nvPr>
        </p:nvSpPr>
        <p:spPr>
          <a:xfrm>
            <a:off x="841248" y="548640"/>
            <a:ext cx="3600860" cy="5431536"/>
          </a:xfrm>
        </p:spPr>
        <p:txBody>
          <a:bodyPr>
            <a:normAutofit/>
          </a:bodyPr>
          <a:lstStyle/>
          <a:p>
            <a:r>
              <a:rPr lang="en-GB" sz="5400"/>
              <a:t>Extra Information</a:t>
            </a:r>
          </a:p>
        </p:txBody>
      </p:sp>
      <p:sp>
        <p:nvSpPr>
          <p:cNvPr id="3" name="Content Placeholder 2">
            <a:extLst>
              <a:ext uri="{FF2B5EF4-FFF2-40B4-BE49-F238E27FC236}">
                <a16:creationId xmlns:a16="http://schemas.microsoft.com/office/drawing/2014/main" id="{09C4BB42-989C-47D4-8289-755208B09648}"/>
              </a:ext>
            </a:extLst>
          </p:cNvPr>
          <p:cNvSpPr>
            <a:spLocks noGrp="1"/>
          </p:cNvSpPr>
          <p:nvPr>
            <p:ph idx="1"/>
          </p:nvPr>
        </p:nvSpPr>
        <p:spPr>
          <a:xfrm>
            <a:off x="5126418" y="552091"/>
            <a:ext cx="6224335" cy="5431536"/>
          </a:xfrm>
        </p:spPr>
        <p:txBody>
          <a:bodyPr anchor="ctr">
            <a:normAutofit/>
          </a:bodyPr>
          <a:lstStyle/>
          <a:p>
            <a:r>
              <a:rPr lang="en-GB" sz="2200" b="0">
                <a:effectLst/>
              </a:rPr>
              <a:t>A modern car can have as much as 70 ECUs</a:t>
            </a:r>
          </a:p>
          <a:p>
            <a:r>
              <a:rPr lang="en-GB" sz="2200"/>
              <a:t>C</a:t>
            </a:r>
            <a:r>
              <a:rPr lang="en-GB" sz="2200" b="0">
                <a:effectLst/>
              </a:rPr>
              <a:t>omponents like Engine Control Unit, Airbags, Transmission, Gear Unit, Anti-lock braking system or simply ABS, infotainment systems, climate control, Windows, doors, etc.</a:t>
            </a:r>
          </a:p>
          <a:p>
            <a:r>
              <a:rPr lang="en-GB" sz="2200"/>
              <a:t>C</a:t>
            </a:r>
            <a:r>
              <a:rPr lang="en-GB" sz="2200" b="0">
                <a:effectLst/>
              </a:rPr>
              <a:t>ould be thought of as a noisy, crowded, slower version of Ethernet LAN except that the traffic is UDP rather than TCP.</a:t>
            </a:r>
          </a:p>
          <a:p>
            <a:r>
              <a:rPr lang="en-GB" sz="2200"/>
              <a:t>N</a:t>
            </a:r>
            <a:r>
              <a:rPr lang="en-GB" sz="2200" b="0">
                <a:effectLst/>
              </a:rPr>
              <a:t>ot all automobile control systems use CAN and also CAN is not only the communication protocol used in an automobile system. There could be other protocols such as Bluetooth, GSM/LTE cellular networks, satellite radios, LIN, etc.</a:t>
            </a:r>
            <a:endParaRPr lang="en-GB" sz="2200"/>
          </a:p>
        </p:txBody>
      </p:sp>
    </p:spTree>
    <p:extLst>
      <p:ext uri="{BB962C8B-B14F-4D97-AF65-F5344CB8AC3E}">
        <p14:creationId xmlns:p14="http://schemas.microsoft.com/office/powerpoint/2010/main" val="229878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9CEE-1929-465E-98CC-EC60DF274688}"/>
              </a:ext>
            </a:extLst>
          </p:cNvPr>
          <p:cNvSpPr>
            <a:spLocks noGrp="1"/>
          </p:cNvSpPr>
          <p:nvPr>
            <p:ph type="title"/>
          </p:nvPr>
        </p:nvSpPr>
        <p:spPr>
          <a:xfrm>
            <a:off x="913795" y="609600"/>
            <a:ext cx="10353762" cy="1261872"/>
          </a:xfrm>
        </p:spPr>
        <p:txBody>
          <a:bodyPr anchor="ctr">
            <a:normAutofit/>
          </a:bodyPr>
          <a:lstStyle/>
          <a:p>
            <a:r>
              <a:rPr lang="en-GB" dirty="0"/>
              <a:t>Put into prospective</a:t>
            </a:r>
          </a:p>
        </p:txBody>
      </p:sp>
      <p:sp>
        <p:nvSpPr>
          <p:cNvPr id="3" name="Content Placeholder 2">
            <a:extLst>
              <a:ext uri="{FF2B5EF4-FFF2-40B4-BE49-F238E27FC236}">
                <a16:creationId xmlns:a16="http://schemas.microsoft.com/office/drawing/2014/main" id="{BF67D38A-B407-4B1E-B9DE-7431A7900246}"/>
              </a:ext>
            </a:extLst>
          </p:cNvPr>
          <p:cNvSpPr>
            <a:spLocks noGrp="1"/>
          </p:cNvSpPr>
          <p:nvPr>
            <p:ph sz="half" idx="1"/>
          </p:nvPr>
        </p:nvSpPr>
        <p:spPr>
          <a:xfrm>
            <a:off x="913795" y="2076450"/>
            <a:ext cx="4856841" cy="3622671"/>
          </a:xfrm>
        </p:spPr>
        <p:txBody>
          <a:bodyPr anchor="t">
            <a:normAutofit/>
          </a:bodyPr>
          <a:lstStyle/>
          <a:p>
            <a:r>
              <a:rPr lang="en-GB" b="0" i="0">
                <a:effectLst/>
              </a:rPr>
              <a:t> Imagine, every component connected to every other component, this would have been a real mess to diagnose for any troubleshooting. But with CAN, this can be replaced with single wire and communication between each unit is much simpler.</a:t>
            </a:r>
          </a:p>
          <a:p>
            <a:endParaRPr lang="en-GB"/>
          </a:p>
        </p:txBody>
      </p:sp>
      <p:pic>
        <p:nvPicPr>
          <p:cNvPr id="1026" name="Picture 2" descr="Diagram&#10;&#10;Description automatically generated">
            <a:extLst>
              <a:ext uri="{FF2B5EF4-FFF2-40B4-BE49-F238E27FC236}">
                <a16:creationId xmlns:a16="http://schemas.microsoft.com/office/drawing/2014/main" id="{DE6A4753-7478-49BC-9C36-F78DF158CA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7" r="4952" b="-3"/>
          <a:stretch/>
        </p:blipFill>
        <p:spPr bwMode="auto">
          <a:xfrm>
            <a:off x="6410716" y="2076451"/>
            <a:ext cx="4856841" cy="362267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43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45AE-FE77-40D2-96D5-B5E2F23323ED}"/>
              </a:ext>
            </a:extLst>
          </p:cNvPr>
          <p:cNvSpPr>
            <a:spLocks noGrp="1"/>
          </p:cNvSpPr>
          <p:nvPr>
            <p:ph type="title"/>
          </p:nvPr>
        </p:nvSpPr>
        <p:spPr>
          <a:xfrm>
            <a:off x="841248" y="548640"/>
            <a:ext cx="3600860" cy="5431536"/>
          </a:xfrm>
        </p:spPr>
        <p:txBody>
          <a:bodyPr>
            <a:normAutofit/>
          </a:bodyPr>
          <a:lstStyle/>
          <a:p>
            <a:r>
              <a:rPr lang="en-GB" sz="5400"/>
              <a:t>What you need to know about CAN packets</a:t>
            </a:r>
          </a:p>
        </p:txBody>
      </p:sp>
      <p:sp>
        <p:nvSpPr>
          <p:cNvPr id="3" name="Content Placeholder 2">
            <a:extLst>
              <a:ext uri="{FF2B5EF4-FFF2-40B4-BE49-F238E27FC236}">
                <a16:creationId xmlns:a16="http://schemas.microsoft.com/office/drawing/2014/main" id="{B58D5C91-2AA6-450E-8BA0-1749728602FF}"/>
              </a:ext>
            </a:extLst>
          </p:cNvPr>
          <p:cNvSpPr>
            <a:spLocks noGrp="1"/>
          </p:cNvSpPr>
          <p:nvPr>
            <p:ph idx="1"/>
          </p:nvPr>
        </p:nvSpPr>
        <p:spPr>
          <a:xfrm>
            <a:off x="5126418" y="552091"/>
            <a:ext cx="6224335" cy="5431536"/>
          </a:xfrm>
        </p:spPr>
        <p:txBody>
          <a:bodyPr anchor="ctr">
            <a:normAutofit/>
          </a:bodyPr>
          <a:lstStyle/>
          <a:p>
            <a:r>
              <a:rPr lang="en-GB" sz="2200" b="0" i="0">
                <a:effectLst/>
                <a:latin typeface="charter"/>
              </a:rPr>
              <a:t>This message consists of essentially an ID, which is a priority of the message and also it can contain CAN message that can be of eight bytes or less at a time</a:t>
            </a:r>
          </a:p>
          <a:p>
            <a:r>
              <a:rPr lang="en-GB" sz="2200" b="0" i="0">
                <a:effectLst/>
                <a:latin typeface="charter"/>
              </a:rPr>
              <a:t>If two or more node begins sending messages at the same time, the messages sent with the dominant ID will overwrite with that of less dominant. This is called priority-based bus arbitration</a:t>
            </a:r>
          </a:p>
          <a:p>
            <a:r>
              <a:rPr lang="en-GB" sz="2200" b="1" i="0">
                <a:effectLst/>
                <a:latin typeface="sohne"/>
              </a:rPr>
              <a:t> Lowest ID = Highest Priority.</a:t>
            </a:r>
          </a:p>
          <a:p>
            <a:endParaRPr lang="en-GB" sz="2200">
              <a:latin typeface="charter"/>
            </a:endParaRPr>
          </a:p>
          <a:p>
            <a:endParaRPr lang="en-GB" sz="2200"/>
          </a:p>
        </p:txBody>
      </p:sp>
    </p:spTree>
    <p:extLst>
      <p:ext uri="{BB962C8B-B14F-4D97-AF65-F5344CB8AC3E}">
        <p14:creationId xmlns:p14="http://schemas.microsoft.com/office/powerpoint/2010/main" val="197816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DFDB5A-06D3-4979-BCA2-91AE8F854E03}"/>
              </a:ext>
            </a:extLst>
          </p:cNvPr>
          <p:cNvSpPr/>
          <p:nvPr/>
        </p:nvSpPr>
        <p:spPr>
          <a:xfrm>
            <a:off x="559837" y="3153747"/>
            <a:ext cx="5523082" cy="26498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7DB7E69-4E60-41DF-A805-DE9D34C58993}"/>
              </a:ext>
            </a:extLst>
          </p:cNvPr>
          <p:cNvSpPr>
            <a:spLocks noGrp="1"/>
          </p:cNvSpPr>
          <p:nvPr>
            <p:ph type="title"/>
          </p:nvPr>
        </p:nvSpPr>
        <p:spPr>
          <a:xfrm>
            <a:off x="1051560" y="586822"/>
            <a:ext cx="3657600" cy="1645920"/>
          </a:xfrm>
        </p:spPr>
        <p:txBody>
          <a:bodyPr>
            <a:normAutofit/>
          </a:bodyPr>
          <a:lstStyle/>
          <a:p>
            <a:r>
              <a:rPr lang="en-GB" sz="3200"/>
              <a:t>What they look like</a:t>
            </a:r>
          </a:p>
        </p:txBody>
      </p:sp>
      <p:sp>
        <p:nvSpPr>
          <p:cNvPr id="3" name="Content Placeholder 2">
            <a:extLst>
              <a:ext uri="{FF2B5EF4-FFF2-40B4-BE49-F238E27FC236}">
                <a16:creationId xmlns:a16="http://schemas.microsoft.com/office/drawing/2014/main" id="{7901A978-6632-4D2A-A9D1-3175BADA93A1}"/>
              </a:ext>
            </a:extLst>
          </p:cNvPr>
          <p:cNvSpPr>
            <a:spLocks noGrp="1"/>
          </p:cNvSpPr>
          <p:nvPr>
            <p:ph idx="1"/>
          </p:nvPr>
        </p:nvSpPr>
        <p:spPr>
          <a:xfrm>
            <a:off x="5250106" y="586822"/>
            <a:ext cx="6106742" cy="1645920"/>
          </a:xfrm>
        </p:spPr>
        <p:txBody>
          <a:bodyPr anchor="ctr">
            <a:normAutofit/>
          </a:bodyPr>
          <a:lstStyle/>
          <a:p>
            <a:pPr>
              <a:buFont typeface="Arial" panose="020B0604020202020204" pitchFamily="34" charset="0"/>
              <a:buChar char="•"/>
            </a:pPr>
            <a:r>
              <a:rPr lang="en-GB" sz="1800" b="0" i="0">
                <a:effectLst/>
                <a:latin typeface="charter"/>
              </a:rPr>
              <a:t>Arbitration Identifier</a:t>
            </a:r>
          </a:p>
          <a:p>
            <a:pPr>
              <a:buFont typeface="Arial" panose="020B0604020202020204" pitchFamily="34" charset="0"/>
              <a:buChar char="•"/>
            </a:pPr>
            <a:r>
              <a:rPr lang="en-GB" sz="1800" b="0" i="0">
                <a:effectLst/>
                <a:latin typeface="charter"/>
              </a:rPr>
              <a:t>Data Length Code</a:t>
            </a:r>
          </a:p>
          <a:p>
            <a:pPr>
              <a:buFont typeface="Arial" panose="020B0604020202020204" pitchFamily="34" charset="0"/>
              <a:buChar char="•"/>
            </a:pPr>
            <a:r>
              <a:rPr lang="en-GB" sz="1800" b="0" i="0">
                <a:effectLst/>
                <a:latin typeface="charter"/>
              </a:rPr>
              <a:t>Data field</a:t>
            </a:r>
          </a:p>
          <a:p>
            <a:endParaRPr lang="en-GB" sz="1800"/>
          </a:p>
        </p:txBody>
      </p:sp>
      <p:pic>
        <p:nvPicPr>
          <p:cNvPr id="4" name="Picture 4">
            <a:extLst>
              <a:ext uri="{FF2B5EF4-FFF2-40B4-BE49-F238E27FC236}">
                <a16:creationId xmlns:a16="http://schemas.microsoft.com/office/drawing/2014/main" id="{0CC4E7D2-0336-4F86-905C-A2F1A5A6E9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8781" y="3663578"/>
            <a:ext cx="5523082" cy="16155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art&#10;&#10;Description automatically generated">
            <a:extLst>
              <a:ext uri="{FF2B5EF4-FFF2-40B4-BE49-F238E27FC236}">
                <a16:creationId xmlns:a16="http://schemas.microsoft.com/office/drawing/2014/main" id="{7F694D79-383E-4523-9648-CD6883B202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7783" y="3176323"/>
            <a:ext cx="5481509" cy="259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90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6795-28B9-48E8-B3E0-BEA00AF36521}"/>
              </a:ext>
            </a:extLst>
          </p:cNvPr>
          <p:cNvSpPr>
            <a:spLocks noGrp="1"/>
          </p:cNvSpPr>
          <p:nvPr>
            <p:ph type="title"/>
          </p:nvPr>
        </p:nvSpPr>
        <p:spPr>
          <a:xfrm>
            <a:off x="841248" y="548640"/>
            <a:ext cx="3600860" cy="5431536"/>
          </a:xfrm>
        </p:spPr>
        <p:txBody>
          <a:bodyPr>
            <a:normAutofit/>
          </a:bodyPr>
          <a:lstStyle/>
          <a:p>
            <a:r>
              <a:rPr lang="en-GB" sz="5400"/>
              <a:t>How do we access this in a real car?</a:t>
            </a:r>
          </a:p>
        </p:txBody>
      </p:sp>
      <p:sp>
        <p:nvSpPr>
          <p:cNvPr id="3" name="Content Placeholder 2">
            <a:extLst>
              <a:ext uri="{FF2B5EF4-FFF2-40B4-BE49-F238E27FC236}">
                <a16:creationId xmlns:a16="http://schemas.microsoft.com/office/drawing/2014/main" id="{B99B9F40-A319-46B8-A965-58209E8D9B8C}"/>
              </a:ext>
            </a:extLst>
          </p:cNvPr>
          <p:cNvSpPr>
            <a:spLocks noGrp="1"/>
          </p:cNvSpPr>
          <p:nvPr>
            <p:ph idx="1"/>
          </p:nvPr>
        </p:nvSpPr>
        <p:spPr>
          <a:xfrm>
            <a:off x="5126418" y="552091"/>
            <a:ext cx="6224335" cy="5431536"/>
          </a:xfrm>
        </p:spPr>
        <p:txBody>
          <a:bodyPr anchor="ctr">
            <a:normAutofit/>
          </a:bodyPr>
          <a:lstStyle/>
          <a:p>
            <a:r>
              <a:rPr lang="en-GB" sz="2200" b="0" i="0" dirty="0">
                <a:effectLst/>
                <a:latin typeface="charter"/>
              </a:rPr>
              <a:t>You need to have access to the onboard diagnostic port, aka OBD</a:t>
            </a:r>
          </a:p>
          <a:p>
            <a:r>
              <a:rPr lang="en-GB" sz="2200" dirty="0">
                <a:latin typeface="charter"/>
              </a:rPr>
              <a:t>Basically,</a:t>
            </a:r>
            <a:r>
              <a:rPr lang="en-GB" sz="2200" b="0" i="0" dirty="0">
                <a:effectLst/>
                <a:latin typeface="charter"/>
              </a:rPr>
              <a:t> all the cars these days use OBD-II</a:t>
            </a:r>
          </a:p>
          <a:p>
            <a:r>
              <a:rPr lang="en-GB" sz="2200" b="0" i="0" dirty="0">
                <a:effectLst/>
                <a:latin typeface="charter"/>
              </a:rPr>
              <a:t>This is exactly what your car mechanics uses to identify the faults in your car</a:t>
            </a:r>
            <a:endParaRPr lang="en-GB" sz="2200" dirty="0">
              <a:latin typeface="charter"/>
            </a:endParaRPr>
          </a:p>
          <a:p>
            <a:r>
              <a:rPr lang="en-GB" sz="2200" b="0" i="0" dirty="0">
                <a:effectLst/>
                <a:latin typeface="charter"/>
              </a:rPr>
              <a:t>most direct access to CAN</a:t>
            </a:r>
          </a:p>
          <a:p>
            <a:r>
              <a:rPr lang="en-GB" sz="2200" b="0" i="0" dirty="0">
                <a:effectLst/>
                <a:latin typeface="charter"/>
              </a:rPr>
              <a:t>This is located somewhere near the passenger’s seat or driver’s seat. And this should be accessible without the need of a screwdriver.</a:t>
            </a:r>
            <a:endParaRPr lang="en-GB" sz="2200" dirty="0">
              <a:latin typeface="charter"/>
            </a:endParaRPr>
          </a:p>
          <a:p>
            <a:endParaRPr lang="en-GB" sz="2200" dirty="0"/>
          </a:p>
        </p:txBody>
      </p:sp>
    </p:spTree>
    <p:extLst>
      <p:ext uri="{BB962C8B-B14F-4D97-AF65-F5344CB8AC3E}">
        <p14:creationId xmlns:p14="http://schemas.microsoft.com/office/powerpoint/2010/main" val="58216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B264-6F61-4B34-824A-C5C3D60B7E2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What it looks like</a:t>
            </a:r>
          </a:p>
        </p:txBody>
      </p:sp>
      <p:pic>
        <p:nvPicPr>
          <p:cNvPr id="3076" name="Picture 4">
            <a:extLst>
              <a:ext uri="{FF2B5EF4-FFF2-40B4-BE49-F238E27FC236}">
                <a16:creationId xmlns:a16="http://schemas.microsoft.com/office/drawing/2014/main" id="{FBFF02E9-FFB1-4713-9482-8B17F8C1E4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2845400"/>
            <a:ext cx="5614416" cy="3200216"/>
          </a:xfrm>
          <a:prstGeom prst="rect">
            <a:avLst/>
          </a:prstGeom>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34F46DA6-C974-4E00-93A2-74FE9E9914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54496" y="3147174"/>
            <a:ext cx="5614416" cy="259666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85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FF62-46FF-47C4-820A-F30C91E550C7}"/>
              </a:ext>
            </a:extLst>
          </p:cNvPr>
          <p:cNvSpPr>
            <a:spLocks noGrp="1"/>
          </p:cNvSpPr>
          <p:nvPr>
            <p:ph type="title"/>
          </p:nvPr>
        </p:nvSpPr>
        <p:spPr>
          <a:xfrm>
            <a:off x="630936" y="639520"/>
            <a:ext cx="3429000" cy="1719072"/>
          </a:xfrm>
        </p:spPr>
        <p:txBody>
          <a:bodyPr anchor="b">
            <a:normAutofit/>
          </a:bodyPr>
          <a:lstStyle/>
          <a:p>
            <a:r>
              <a:rPr lang="en-GB" sz="3800"/>
              <a:t>How we communicate with the car?</a:t>
            </a:r>
          </a:p>
        </p:txBody>
      </p:sp>
      <p:sp>
        <p:nvSpPr>
          <p:cNvPr id="3" name="Content Placeholder 2">
            <a:extLst>
              <a:ext uri="{FF2B5EF4-FFF2-40B4-BE49-F238E27FC236}">
                <a16:creationId xmlns:a16="http://schemas.microsoft.com/office/drawing/2014/main" id="{55CAB3A4-A361-4A9B-8603-B03CF72B337C}"/>
              </a:ext>
            </a:extLst>
          </p:cNvPr>
          <p:cNvSpPr>
            <a:spLocks noGrp="1"/>
          </p:cNvSpPr>
          <p:nvPr>
            <p:ph idx="1"/>
          </p:nvPr>
        </p:nvSpPr>
        <p:spPr>
          <a:xfrm>
            <a:off x="630936" y="2807208"/>
            <a:ext cx="3429000" cy="3410712"/>
          </a:xfrm>
        </p:spPr>
        <p:txBody>
          <a:bodyPr anchor="t">
            <a:normAutofit fontScale="92500" lnSpcReduction="10000"/>
          </a:bodyPr>
          <a:lstStyle/>
          <a:p>
            <a:r>
              <a:rPr lang="en-GB" sz="1500" b="0" i="0">
                <a:effectLst/>
                <a:latin typeface="charter"/>
              </a:rPr>
              <a:t>You need something that connects to the OBD-II port via USB so that you can send/receive the CAN packets. Also on the software, you need something that can read and/or write CAN packets as well as encode and/or decode the CAN packets. With a little bit of hardware and software, you definitely can hop into the CAN.</a:t>
            </a:r>
          </a:p>
          <a:p>
            <a:r>
              <a:rPr lang="en-GB" sz="1500" b="0" i="0">
                <a:effectLst/>
                <a:latin typeface="charter"/>
              </a:rPr>
              <a:t>High-end devices include Kvaser and EMS, which are expensive and overkill</a:t>
            </a:r>
            <a:endParaRPr lang="en-GB" sz="1500">
              <a:latin typeface="charter"/>
            </a:endParaRPr>
          </a:p>
          <a:p>
            <a:r>
              <a:rPr lang="en-GB" sz="1500" b="0" i="0">
                <a:effectLst/>
                <a:latin typeface="charter"/>
              </a:rPr>
              <a:t>You have USB2CAN, a native can interface for Linux that offers great value for money.</a:t>
            </a:r>
          </a:p>
          <a:p>
            <a:endParaRPr lang="en-GB" sz="1500"/>
          </a:p>
        </p:txBody>
      </p:sp>
      <p:pic>
        <p:nvPicPr>
          <p:cNvPr id="4098" name="Picture 2" descr="A pair of black headphones&#10;&#10;Description automatically generated with low confidence">
            <a:extLst>
              <a:ext uri="{FF2B5EF4-FFF2-40B4-BE49-F238E27FC236}">
                <a16:creationId xmlns:a16="http://schemas.microsoft.com/office/drawing/2014/main" id="{FF7F5067-DD5B-4E24-B508-CA7F25AD4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93" r="3" b="14373"/>
          <a:stretch/>
        </p:blipFill>
        <p:spPr bwMode="auto">
          <a:xfrm>
            <a:off x="4654296" y="1403041"/>
            <a:ext cx="6903720" cy="405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9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Quadratic collection" id="{7A6F9F23-EEF6-47E8-B00D-C62B297DC0D2}" vid="{0A47C036-ADC4-4F2A-8B91-C6D93368E6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55C9E2C3BC9D4994F1E80854329516" ma:contentTypeVersion="13" ma:contentTypeDescription="Create a new document." ma:contentTypeScope="" ma:versionID="7af0956f7521073a48d1a3618fc1edbb">
  <xsd:schema xmlns:xsd="http://www.w3.org/2001/XMLSchema" xmlns:xs="http://www.w3.org/2001/XMLSchema" xmlns:p="http://schemas.microsoft.com/office/2006/metadata/properties" xmlns:ns2="be4fc1c2-af77-426e-b459-d811f7d2b01b" xmlns:ns3="04d11874-29ef-47ea-af82-cac897c90bd2" targetNamespace="http://schemas.microsoft.com/office/2006/metadata/properties" ma:root="true" ma:fieldsID="399f3394bd7ed5fbd65ce32b73945175" ns2:_="" ns3:_="">
    <xsd:import namespace="be4fc1c2-af77-426e-b459-d811f7d2b01b"/>
    <xsd:import namespace="04d11874-29ef-47ea-af82-cac897c90bd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4fc1c2-af77-426e-b459-d811f7d2b0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LengthInSeconds" ma:index="13"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d11874-29ef-47ea-af82-cac897c90bd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4d11874-29ef-47ea-af82-cac897c90bd2">
      <UserInfo>
        <DisplayName/>
        <AccountId xsi:nil="true"/>
        <AccountType/>
      </UserInfo>
    </SharedWithUsers>
  </documentManagement>
</p:properties>
</file>

<file path=customXml/itemProps1.xml><?xml version="1.0" encoding="utf-8"?>
<ds:datastoreItem xmlns:ds="http://schemas.openxmlformats.org/officeDocument/2006/customXml" ds:itemID="{DD0942FF-FE58-48BE-80ED-CC73CC3FAE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4fc1c2-af77-426e-b459-d811f7d2b01b"/>
    <ds:schemaRef ds:uri="04d11874-29ef-47ea-af82-cac897c90b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DECEA-4F69-4A2F-A5B9-1E279A3AA3E3}">
  <ds:schemaRefs>
    <ds:schemaRef ds:uri="http://schemas.microsoft.com/sharepoint/v3/contenttype/forms"/>
  </ds:schemaRefs>
</ds:datastoreItem>
</file>

<file path=customXml/itemProps3.xml><?xml version="1.0" encoding="utf-8"?>
<ds:datastoreItem xmlns:ds="http://schemas.openxmlformats.org/officeDocument/2006/customXml" ds:itemID="{881D8CB8-9727-4998-BBD4-97B0DE10926E}">
  <ds:schemaRefs>
    <ds:schemaRef ds:uri="http://schemas.microsoft.com/office/infopath/2007/PartnerControls"/>
    <ds:schemaRef ds:uri="http://www.w3.org/XML/1998/namespace"/>
    <ds:schemaRef ds:uri="04d11874-29ef-47ea-af82-cac897c90bd2"/>
    <ds:schemaRef ds:uri="http://purl.org/dc/dcmitype/"/>
    <ds:schemaRef ds:uri="http://purl.org/dc/terms/"/>
    <ds:schemaRef ds:uri="http://schemas.microsoft.com/office/2006/documentManagement/types"/>
    <ds:schemaRef ds:uri="http://purl.org/dc/elements/1.1/"/>
    <ds:schemaRef ds:uri="http://schemas.openxmlformats.org/package/2006/metadata/core-properties"/>
    <ds:schemaRef ds:uri="be4fc1c2-af77-426e-b459-d811f7d2b01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TotalTime>
  <Words>1011</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charter</vt:lpstr>
      <vt:lpstr>Goudy Old Style</vt:lpstr>
      <vt:lpstr>Menlo</vt:lpstr>
      <vt:lpstr>sohne</vt:lpstr>
      <vt:lpstr>Wingdings 2</vt:lpstr>
      <vt:lpstr>SlateVTI</vt:lpstr>
      <vt:lpstr>Automotive Hacking –Relay Attacks</vt:lpstr>
      <vt:lpstr>CAN (Controller Arear Network) Bus</vt:lpstr>
      <vt:lpstr>Extra Information</vt:lpstr>
      <vt:lpstr>Put into prospective</vt:lpstr>
      <vt:lpstr>What you need to know about CAN packets</vt:lpstr>
      <vt:lpstr>What they look like</vt:lpstr>
      <vt:lpstr>How do we access this in a real car?</vt:lpstr>
      <vt:lpstr>What it looks like</vt:lpstr>
      <vt:lpstr>How we communicate with the car?</vt:lpstr>
      <vt:lpstr>What not to use</vt:lpstr>
      <vt:lpstr>In Action</vt:lpstr>
      <vt:lpstr>Software/Tools needed for exercises</vt:lpstr>
      <vt:lpstr>Comands to run (pastebin)</vt:lpstr>
      <vt:lpstr>Running the Simulator </vt:lpstr>
      <vt:lpstr>Check if it’s working</vt:lpstr>
      <vt:lpstr>Commands we can send </vt:lpstr>
      <vt:lpstr>Command breakdown</vt:lpstr>
      <vt:lpstr>cangen vcan0</vt:lpstr>
      <vt:lpstr>Candump vcan0</vt:lpstr>
      <vt:lpstr>Candump –l vcan0 </vt:lpstr>
      <vt:lpstr>Cansniffer –c vcan0</vt:lpstr>
      <vt:lpstr>Canplayer –I canfile.log</vt:lpstr>
      <vt:lpstr>Challenges</vt:lpstr>
      <vt:lpstr>Challenges-answers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ComSec Octalkber</dc:title>
  <dc:creator>Jack Orcherton</dc:creator>
  <cp:lastModifiedBy>Owen</cp:lastModifiedBy>
  <cp:revision>4</cp:revision>
  <dcterms:created xsi:type="dcterms:W3CDTF">2021-09-22T14:44:20Z</dcterms:created>
  <dcterms:modified xsi:type="dcterms:W3CDTF">2022-04-05T16:34:48Z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545700</vt:r8>
  </property>
  <property fmtid="{D5CDD505-2E9C-101B-9397-08002B2CF9AE}" pid="3" name="ContentTypeId">
    <vt:lpwstr>0x010100CB55C9E2C3BC9D4994F1E80854329516</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ies>
</file>