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16B"/>
    <a:srgbClr val="1E4735"/>
    <a:srgbClr val="B5E45A"/>
    <a:srgbClr val="000000"/>
    <a:srgbClr val="1B2B10"/>
    <a:srgbClr val="D5F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E9C4D-A86C-4972-946D-BFE06DF752DF}" v="1523" dt="2023-01-09T18:41:3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 weinan" userId="f84259ee035b3ab4" providerId="Windows Live" clId="Web-{DDBE9C4D-A86C-4972-946D-BFE06DF752DF}"/>
    <pc:docChg chg="addSld delSld modSld addMainMaster delMainMaster">
      <pc:chgData name="He weinan" userId="f84259ee035b3ab4" providerId="Windows Live" clId="Web-{DDBE9C4D-A86C-4972-946D-BFE06DF752DF}" dt="2023-01-09T18:41:38.587" v="1326"/>
      <pc:docMkLst>
        <pc:docMk/>
      </pc:docMkLst>
      <pc:sldChg chg="addSp delSp modSp mod modClrScheme chgLayout">
        <pc:chgData name="He weinan" userId="f84259ee035b3ab4" providerId="Windows Live" clId="Web-{DDBE9C4D-A86C-4972-946D-BFE06DF752DF}" dt="2023-01-09T17:12:02.519" v="920" actId="1076"/>
        <pc:sldMkLst>
          <pc:docMk/>
          <pc:sldMk cId="553726541" sldId="256"/>
        </pc:sldMkLst>
        <pc:spChg chg="del">
          <ac:chgData name="He weinan" userId="f84259ee035b3ab4" providerId="Windows Live" clId="Web-{DDBE9C4D-A86C-4972-946D-BFE06DF752DF}" dt="2023-01-09T14:19:27.360" v="1"/>
          <ac:spMkLst>
            <pc:docMk/>
            <pc:sldMk cId="553726541" sldId="256"/>
            <ac:spMk id="2" creationId="{9FB28281-3783-403A-B1AB-0182A003DFE3}"/>
          </ac:spMkLst>
        </pc:spChg>
        <pc:spChg chg="add mod">
          <ac:chgData name="He weinan" userId="f84259ee035b3ab4" providerId="Windows Live" clId="Web-{DDBE9C4D-A86C-4972-946D-BFE06DF752DF}" dt="2023-01-09T15:45:48.520" v="874" actId="20577"/>
          <ac:spMkLst>
            <pc:docMk/>
            <pc:sldMk cId="553726541" sldId="256"/>
            <ac:spMk id="2" creationId="{FE3AB691-8C8C-9C3B-BB64-4348F8AF97DE}"/>
          </ac:spMkLst>
        </pc:spChg>
        <pc:spChg chg="del">
          <ac:chgData name="He weinan" userId="f84259ee035b3ab4" providerId="Windows Live" clId="Web-{DDBE9C4D-A86C-4972-946D-BFE06DF752DF}" dt="2023-01-09T14:19:26.001" v="0"/>
          <ac:spMkLst>
            <pc:docMk/>
            <pc:sldMk cId="553726541" sldId="256"/>
            <ac:spMk id="3" creationId="{C4542EAC-8BF3-4BFD-9891-145BC49409C2}"/>
          </ac:spMkLst>
        </pc:spChg>
        <pc:spChg chg="add mod">
          <ac:chgData name="He weinan" userId="f84259ee035b3ab4" providerId="Windows Live" clId="Web-{DDBE9C4D-A86C-4972-946D-BFE06DF752DF}" dt="2023-01-09T15:45:48.520" v="872" actId="20577"/>
          <ac:spMkLst>
            <pc:docMk/>
            <pc:sldMk cId="553726541" sldId="256"/>
            <ac:spMk id="4" creationId="{9A9078F8-530F-02E5-674E-E893C9F5C8A5}"/>
          </ac:spMkLst>
        </pc:spChg>
        <pc:spChg chg="add del mod">
          <ac:chgData name="He weinan" userId="f84259ee035b3ab4" providerId="Windows Live" clId="Web-{DDBE9C4D-A86C-4972-946D-BFE06DF752DF}" dt="2023-01-09T14:24:13.919" v="23"/>
          <ac:spMkLst>
            <pc:docMk/>
            <pc:sldMk cId="553726541" sldId="256"/>
            <ac:spMk id="4" creationId="{F3B7A9AE-FAA1-DFF3-C4FB-876714DA9DA2}"/>
          </ac:spMkLst>
        </pc:spChg>
        <pc:spChg chg="add mod">
          <ac:chgData name="He weinan" userId="f84259ee035b3ab4" providerId="Windows Live" clId="Web-{DDBE9C4D-A86C-4972-946D-BFE06DF752DF}" dt="2023-01-09T15:45:48.520" v="870" actId="20577"/>
          <ac:spMkLst>
            <pc:docMk/>
            <pc:sldMk cId="553726541" sldId="256"/>
            <ac:spMk id="5" creationId="{BB265E61-F910-A14D-377B-E2BE1236179A}"/>
          </ac:spMkLst>
        </pc:spChg>
        <pc:spChg chg="add mod">
          <ac:chgData name="He weinan" userId="f84259ee035b3ab4" providerId="Windows Live" clId="Web-{DDBE9C4D-A86C-4972-946D-BFE06DF752DF}" dt="2023-01-09T15:45:48.520" v="868" actId="20577"/>
          <ac:spMkLst>
            <pc:docMk/>
            <pc:sldMk cId="553726541" sldId="256"/>
            <ac:spMk id="6" creationId="{0360FB4B-6740-0B85-2742-53D33D8DEE96}"/>
          </ac:spMkLst>
        </pc:spChg>
        <pc:spChg chg="add mod">
          <ac:chgData name="He weinan" userId="f84259ee035b3ab4" providerId="Windows Live" clId="Web-{DDBE9C4D-A86C-4972-946D-BFE06DF752DF}" dt="2023-01-09T15:45:48.505" v="867" actId="20577"/>
          <ac:spMkLst>
            <pc:docMk/>
            <pc:sldMk cId="553726541" sldId="256"/>
            <ac:spMk id="7" creationId="{9753EA3B-F1DB-648C-BE30-DA2844A3148C}"/>
          </ac:spMkLst>
        </pc:spChg>
        <pc:spChg chg="add mod">
          <ac:chgData name="He weinan" userId="f84259ee035b3ab4" providerId="Windows Live" clId="Web-{DDBE9C4D-A86C-4972-946D-BFE06DF752DF}" dt="2023-01-09T15:45:48.505" v="865" actId="20577"/>
          <ac:spMkLst>
            <pc:docMk/>
            <pc:sldMk cId="553726541" sldId="256"/>
            <ac:spMk id="9" creationId="{5DF35AD9-A674-EA43-FE28-59D2652E26C7}"/>
          </ac:spMkLst>
        </pc:spChg>
        <pc:spChg chg="add del">
          <ac:chgData name="He weinan" userId="f84259ee035b3ab4" providerId="Windows Live" clId="Web-{DDBE9C4D-A86C-4972-946D-BFE06DF752DF}" dt="2023-01-09T14:37:25.062" v="150"/>
          <ac:spMkLst>
            <pc:docMk/>
            <pc:sldMk cId="553726541" sldId="256"/>
            <ac:spMk id="15" creationId="{028CC720-0384-EC60-2A82-71F76B704DF0}"/>
          </ac:spMkLst>
        </pc:spChg>
        <pc:spChg chg="add mod">
          <ac:chgData name="He weinan" userId="f84259ee035b3ab4" providerId="Windows Live" clId="Web-{DDBE9C4D-A86C-4972-946D-BFE06DF752DF}" dt="2023-01-09T15:45:48.505" v="863" actId="20577"/>
          <ac:spMkLst>
            <pc:docMk/>
            <pc:sldMk cId="553726541" sldId="256"/>
            <ac:spMk id="15" creationId="{16C4C2BE-79CE-7E53-59F0-377A95D501CD}"/>
          </ac:spMkLst>
        </pc:spChg>
        <pc:spChg chg="add mod">
          <ac:chgData name="He weinan" userId="f84259ee035b3ab4" providerId="Windows Live" clId="Web-{DDBE9C4D-A86C-4972-946D-BFE06DF752DF}" dt="2023-01-09T15:13:55.232" v="697"/>
          <ac:spMkLst>
            <pc:docMk/>
            <pc:sldMk cId="553726541" sldId="256"/>
            <ac:spMk id="16" creationId="{DC1ED827-976A-7312-2498-4C4B91D1BCFB}"/>
          </ac:spMkLst>
        </pc:spChg>
        <pc:spChg chg="add mod">
          <ac:chgData name="He weinan" userId="f84259ee035b3ab4" providerId="Windows Live" clId="Web-{DDBE9C4D-A86C-4972-946D-BFE06DF752DF}" dt="2023-01-09T15:13:55.232" v="696"/>
          <ac:spMkLst>
            <pc:docMk/>
            <pc:sldMk cId="553726541" sldId="256"/>
            <ac:spMk id="17" creationId="{83D5392B-9DE4-2AF4-0D0B-F48DA87386A8}"/>
          </ac:spMkLst>
        </pc:spChg>
        <pc:spChg chg="add mod">
          <ac:chgData name="He weinan" userId="f84259ee035b3ab4" providerId="Windows Live" clId="Web-{DDBE9C4D-A86C-4972-946D-BFE06DF752DF}" dt="2023-01-09T15:13:55.232" v="695"/>
          <ac:spMkLst>
            <pc:docMk/>
            <pc:sldMk cId="553726541" sldId="256"/>
            <ac:spMk id="18" creationId="{67D5BED4-9F0D-BF14-9266-F47BAEA79D30}"/>
          </ac:spMkLst>
        </pc:spChg>
        <pc:spChg chg="add mod">
          <ac:chgData name="He weinan" userId="f84259ee035b3ab4" providerId="Windows Live" clId="Web-{DDBE9C4D-A86C-4972-946D-BFE06DF752DF}" dt="2023-01-09T15:13:55.232" v="694"/>
          <ac:spMkLst>
            <pc:docMk/>
            <pc:sldMk cId="553726541" sldId="256"/>
            <ac:spMk id="19" creationId="{E2DDE22B-1504-6D34-2CEB-D958DF32AF24}"/>
          </ac:spMkLst>
        </pc:spChg>
        <pc:spChg chg="add mod">
          <ac:chgData name="He weinan" userId="f84259ee035b3ab4" providerId="Windows Live" clId="Web-{DDBE9C4D-A86C-4972-946D-BFE06DF752DF}" dt="2023-01-09T15:13:55.232" v="693"/>
          <ac:spMkLst>
            <pc:docMk/>
            <pc:sldMk cId="553726541" sldId="256"/>
            <ac:spMk id="20" creationId="{A732D624-3584-9DA7-1BA6-643A958810CD}"/>
          </ac:spMkLst>
        </pc:spChg>
        <pc:spChg chg="add del mod">
          <ac:chgData name="He weinan" userId="f84259ee035b3ab4" providerId="Windows Live" clId="Web-{DDBE9C4D-A86C-4972-946D-BFE06DF752DF}" dt="2023-01-09T14:41:40.963" v="185"/>
          <ac:spMkLst>
            <pc:docMk/>
            <pc:sldMk cId="553726541" sldId="256"/>
            <ac:spMk id="21" creationId="{956EEC00-CEE8-F34F-CEE5-682B4599CBA7}"/>
          </ac:spMkLst>
        </pc:spChg>
        <pc:spChg chg="add mod">
          <ac:chgData name="He weinan" userId="f84259ee035b3ab4" providerId="Windows Live" clId="Web-{DDBE9C4D-A86C-4972-946D-BFE06DF752DF}" dt="2023-01-09T15:45:48.505" v="862" actId="20577"/>
          <ac:spMkLst>
            <pc:docMk/>
            <pc:sldMk cId="553726541" sldId="256"/>
            <ac:spMk id="21" creationId="{CA184B65-1098-02AE-5DE0-74871DFBCAE2}"/>
          </ac:spMkLst>
        </pc:spChg>
        <pc:spChg chg="add mod">
          <ac:chgData name="He weinan" userId="f84259ee035b3ab4" providerId="Windows Live" clId="Web-{DDBE9C4D-A86C-4972-946D-BFE06DF752DF}" dt="2023-01-09T15:45:48.505" v="861" actId="20577"/>
          <ac:spMkLst>
            <pc:docMk/>
            <pc:sldMk cId="553726541" sldId="256"/>
            <ac:spMk id="22" creationId="{7D799FC5-116C-0CE8-6F01-A9B4422E312A}"/>
          </ac:spMkLst>
        </pc:spChg>
        <pc:spChg chg="add del mod">
          <ac:chgData name="He weinan" userId="f84259ee035b3ab4" providerId="Windows Live" clId="Web-{DDBE9C4D-A86C-4972-946D-BFE06DF752DF}" dt="2023-01-09T14:41:36.776" v="182"/>
          <ac:spMkLst>
            <pc:docMk/>
            <pc:sldMk cId="553726541" sldId="256"/>
            <ac:spMk id="22" creationId="{DBA63181-8D4A-8189-E312-BC4B428CDCE7}"/>
          </ac:spMkLst>
        </pc:spChg>
        <pc:spChg chg="add mod">
          <ac:chgData name="He weinan" userId="f84259ee035b3ab4" providerId="Windows Live" clId="Web-{DDBE9C4D-A86C-4972-946D-BFE06DF752DF}" dt="2023-01-09T15:13:55.232" v="692"/>
          <ac:spMkLst>
            <pc:docMk/>
            <pc:sldMk cId="553726541" sldId="256"/>
            <ac:spMk id="23" creationId="{81A54ABC-9BEA-2762-9248-3BC27EA4E508}"/>
          </ac:spMkLst>
        </pc:spChg>
        <pc:spChg chg="add mod">
          <ac:chgData name="He weinan" userId="f84259ee035b3ab4" providerId="Windows Live" clId="Web-{DDBE9C4D-A86C-4972-946D-BFE06DF752DF}" dt="2023-01-09T15:13:55.232" v="691"/>
          <ac:spMkLst>
            <pc:docMk/>
            <pc:sldMk cId="553726541" sldId="256"/>
            <ac:spMk id="24" creationId="{933D8D83-8CDC-5A88-9E51-C82E558AF98C}"/>
          </ac:spMkLst>
        </pc:spChg>
        <pc:spChg chg="add mod">
          <ac:chgData name="He weinan" userId="f84259ee035b3ab4" providerId="Windows Live" clId="Web-{DDBE9C4D-A86C-4972-946D-BFE06DF752DF}" dt="2023-01-09T15:13:55.232" v="690"/>
          <ac:spMkLst>
            <pc:docMk/>
            <pc:sldMk cId="553726541" sldId="256"/>
            <ac:spMk id="25" creationId="{0E8E2904-76EB-7221-E724-6D07F89434CC}"/>
          </ac:spMkLst>
        </pc:spChg>
        <pc:spChg chg="add mod">
          <ac:chgData name="He weinan" userId="f84259ee035b3ab4" providerId="Windows Live" clId="Web-{DDBE9C4D-A86C-4972-946D-BFE06DF752DF}" dt="2023-01-09T15:13:55.232" v="689"/>
          <ac:spMkLst>
            <pc:docMk/>
            <pc:sldMk cId="553726541" sldId="256"/>
            <ac:spMk id="26" creationId="{9E4036D8-9E3C-4DF1-E42A-AE6BC9C83105}"/>
          </ac:spMkLst>
        </pc:spChg>
        <pc:spChg chg="add mod">
          <ac:chgData name="He weinan" userId="f84259ee035b3ab4" providerId="Windows Live" clId="Web-{DDBE9C4D-A86C-4972-946D-BFE06DF752DF}" dt="2023-01-09T15:13:55.232" v="688"/>
          <ac:spMkLst>
            <pc:docMk/>
            <pc:sldMk cId="553726541" sldId="256"/>
            <ac:spMk id="27" creationId="{00616C0D-3034-B877-7750-4DB2E24CCB9C}"/>
          </ac:spMkLst>
        </pc:spChg>
        <pc:spChg chg="add mod">
          <ac:chgData name="He weinan" userId="f84259ee035b3ab4" providerId="Windows Live" clId="Web-{DDBE9C4D-A86C-4972-946D-BFE06DF752DF}" dt="2023-01-09T15:13:55.217" v="687"/>
          <ac:spMkLst>
            <pc:docMk/>
            <pc:sldMk cId="553726541" sldId="256"/>
            <ac:spMk id="28" creationId="{DBE53E18-44DF-ED65-E29C-BF2CA5ACABDE}"/>
          </ac:spMkLst>
        </pc:spChg>
        <pc:spChg chg="add mod">
          <ac:chgData name="He weinan" userId="f84259ee035b3ab4" providerId="Windows Live" clId="Web-{DDBE9C4D-A86C-4972-946D-BFE06DF752DF}" dt="2023-01-09T15:45:48.505" v="860" actId="20577"/>
          <ac:spMkLst>
            <pc:docMk/>
            <pc:sldMk cId="553726541" sldId="256"/>
            <ac:spMk id="30" creationId="{739C073C-04BF-2744-727C-CA0EA1D8E527}"/>
          </ac:spMkLst>
        </pc:spChg>
        <pc:spChg chg="add del mod">
          <ac:chgData name="He weinan" userId="f84259ee035b3ab4" providerId="Windows Live" clId="Web-{DDBE9C4D-A86C-4972-946D-BFE06DF752DF}" dt="2023-01-09T15:45:48.505" v="859" actId="20577"/>
          <ac:spMkLst>
            <pc:docMk/>
            <pc:sldMk cId="553726541" sldId="256"/>
            <ac:spMk id="34" creationId="{C5A22903-6D5B-EBCF-794D-96829811011A}"/>
          </ac:spMkLst>
        </pc:spChg>
        <pc:spChg chg="add mod topLvl">
          <ac:chgData name="He weinan" userId="f84259ee035b3ab4" providerId="Windows Live" clId="Web-{DDBE9C4D-A86C-4972-946D-BFE06DF752DF}" dt="2023-01-09T15:46:41.163" v="895" actId="1076"/>
          <ac:spMkLst>
            <pc:docMk/>
            <pc:sldMk cId="553726541" sldId="256"/>
            <ac:spMk id="35" creationId="{C8470E30-B017-8F0E-BABA-76E4C24AB144}"/>
          </ac:spMkLst>
        </pc:spChg>
        <pc:spChg chg="add del">
          <ac:chgData name="He weinan" userId="f84259ee035b3ab4" providerId="Windows Live" clId="Web-{DDBE9C4D-A86C-4972-946D-BFE06DF752DF}" dt="2023-01-09T15:46:00.989" v="878"/>
          <ac:spMkLst>
            <pc:docMk/>
            <pc:sldMk cId="553726541" sldId="256"/>
            <ac:spMk id="40" creationId="{53A3D2DB-D744-14C3-D6C2-EC650C002F8B}"/>
          </ac:spMkLst>
        </pc:spChg>
        <pc:spChg chg="add mod topLvl">
          <ac:chgData name="He weinan" userId="f84259ee035b3ab4" providerId="Windows Live" clId="Web-{DDBE9C4D-A86C-4972-946D-BFE06DF752DF}" dt="2023-01-09T15:46:57.116" v="906" actId="20577"/>
          <ac:spMkLst>
            <pc:docMk/>
            <pc:sldMk cId="553726541" sldId="256"/>
            <ac:spMk id="41" creationId="{77CB1BA0-591C-8C8A-EEF5-1EF97D516D4C}"/>
          </ac:spMkLst>
        </pc:spChg>
        <pc:spChg chg="add mod">
          <ac:chgData name="He weinan" userId="f84259ee035b3ab4" providerId="Windows Live" clId="Web-{DDBE9C4D-A86C-4972-946D-BFE06DF752DF}" dt="2023-01-09T14:54:23.230" v="406" actId="1076"/>
          <ac:spMkLst>
            <pc:docMk/>
            <pc:sldMk cId="553726541" sldId="256"/>
            <ac:spMk id="43" creationId="{DD710443-555F-9CF0-338B-45D5ED84CA99}"/>
          </ac:spMkLst>
        </pc:spChg>
        <pc:spChg chg="add mod">
          <ac:chgData name="He weinan" userId="f84259ee035b3ab4" providerId="Windows Live" clId="Web-{DDBE9C4D-A86C-4972-946D-BFE06DF752DF}" dt="2023-01-09T14:54:28.902" v="408" actId="1076"/>
          <ac:spMkLst>
            <pc:docMk/>
            <pc:sldMk cId="553726541" sldId="256"/>
            <ac:spMk id="44" creationId="{FA7E0A42-D57F-0408-01D5-9754321545F2}"/>
          </ac:spMkLst>
        </pc:spChg>
        <pc:spChg chg="add mod">
          <ac:chgData name="He weinan" userId="f84259ee035b3ab4" providerId="Windows Live" clId="Web-{DDBE9C4D-A86C-4972-946D-BFE06DF752DF}" dt="2023-01-09T15:13:00.011" v="634" actId="20577"/>
          <ac:spMkLst>
            <pc:docMk/>
            <pc:sldMk cId="553726541" sldId="256"/>
            <ac:spMk id="45" creationId="{16FDDD1D-D11C-1E0D-87DD-B03519D3CC61}"/>
          </ac:spMkLst>
        </pc:spChg>
        <pc:spChg chg="add mod">
          <ac:chgData name="He weinan" userId="f84259ee035b3ab4" providerId="Windows Live" clId="Web-{DDBE9C4D-A86C-4972-946D-BFE06DF752DF}" dt="2023-01-09T15:13:00.042" v="635" actId="20577"/>
          <ac:spMkLst>
            <pc:docMk/>
            <pc:sldMk cId="553726541" sldId="256"/>
            <ac:spMk id="46" creationId="{040E8374-7234-8058-656B-47351D96EA29}"/>
          </ac:spMkLst>
        </pc:spChg>
        <pc:spChg chg="add mod">
          <ac:chgData name="He weinan" userId="f84259ee035b3ab4" providerId="Windows Live" clId="Web-{DDBE9C4D-A86C-4972-946D-BFE06DF752DF}" dt="2023-01-09T15:13:00.058" v="636" actId="20577"/>
          <ac:spMkLst>
            <pc:docMk/>
            <pc:sldMk cId="553726541" sldId="256"/>
            <ac:spMk id="47" creationId="{E5094BBD-CFFF-856B-11A3-B31EF8EE1135}"/>
          </ac:spMkLst>
        </pc:spChg>
        <pc:spChg chg="add mod">
          <ac:chgData name="He weinan" userId="f84259ee035b3ab4" providerId="Windows Live" clId="Web-{DDBE9C4D-A86C-4972-946D-BFE06DF752DF}" dt="2023-01-09T15:13:00.074" v="637" actId="20577"/>
          <ac:spMkLst>
            <pc:docMk/>
            <pc:sldMk cId="553726541" sldId="256"/>
            <ac:spMk id="48" creationId="{6888EEA6-C2EA-CFE0-31E7-6E8135401206}"/>
          </ac:spMkLst>
        </pc:spChg>
        <pc:spChg chg="add mod">
          <ac:chgData name="He weinan" userId="f84259ee035b3ab4" providerId="Windows Live" clId="Web-{DDBE9C4D-A86C-4972-946D-BFE06DF752DF}" dt="2023-01-09T15:13:00.089" v="638" actId="20577"/>
          <ac:spMkLst>
            <pc:docMk/>
            <pc:sldMk cId="553726541" sldId="256"/>
            <ac:spMk id="49" creationId="{69B4F725-9309-0430-568D-6766BB39539F}"/>
          </ac:spMkLst>
        </pc:spChg>
        <pc:spChg chg="add mod">
          <ac:chgData name="He weinan" userId="f84259ee035b3ab4" providerId="Windows Live" clId="Web-{DDBE9C4D-A86C-4972-946D-BFE06DF752DF}" dt="2023-01-09T15:13:00.105" v="639" actId="20577"/>
          <ac:spMkLst>
            <pc:docMk/>
            <pc:sldMk cId="553726541" sldId="256"/>
            <ac:spMk id="53" creationId="{6FCED2D2-30AF-BD08-8FFE-4F2BCF908BED}"/>
          </ac:spMkLst>
        </pc:spChg>
        <pc:spChg chg="add mod">
          <ac:chgData name="He weinan" userId="f84259ee035b3ab4" providerId="Windows Live" clId="Web-{DDBE9C4D-A86C-4972-946D-BFE06DF752DF}" dt="2023-01-09T17:12:02.519" v="920" actId="1076"/>
          <ac:spMkLst>
            <pc:docMk/>
            <pc:sldMk cId="553726541" sldId="256"/>
            <ac:spMk id="54" creationId="{CDFB7CCC-DEB5-C642-772F-5A8EA8A07302}"/>
          </ac:spMkLst>
        </pc:spChg>
        <pc:spChg chg="add mod">
          <ac:chgData name="He weinan" userId="f84259ee035b3ab4" providerId="Windows Live" clId="Web-{DDBE9C4D-A86C-4972-946D-BFE06DF752DF}" dt="2023-01-09T17:12:02.488" v="918" actId="1076"/>
          <ac:spMkLst>
            <pc:docMk/>
            <pc:sldMk cId="553726541" sldId="256"/>
            <ac:spMk id="55" creationId="{5F8416DD-690B-65DB-63E8-907154D985FF}"/>
          </ac:spMkLst>
        </pc:spChg>
        <pc:spChg chg="add del">
          <ac:chgData name="He weinan" userId="f84259ee035b3ab4" providerId="Windows Live" clId="Web-{DDBE9C4D-A86C-4972-946D-BFE06DF752DF}" dt="2023-01-09T14:59:55.838" v="484"/>
          <ac:spMkLst>
            <pc:docMk/>
            <pc:sldMk cId="553726541" sldId="256"/>
            <ac:spMk id="56" creationId="{71F9526B-1B6E-878D-1B9B-E30A3B994DBA}"/>
          </ac:spMkLst>
        </pc:spChg>
        <pc:spChg chg="add mod topLvl">
          <ac:chgData name="He weinan" userId="f84259ee035b3ab4" providerId="Windows Live" clId="Web-{DDBE9C4D-A86C-4972-946D-BFE06DF752DF}" dt="2023-01-09T15:47:02.257" v="908" actId="20577"/>
          <ac:spMkLst>
            <pc:docMk/>
            <pc:sldMk cId="553726541" sldId="256"/>
            <ac:spMk id="56" creationId="{C1F355D6-EAF1-C2EE-2287-DFF15A82B19A}"/>
          </ac:spMkLst>
        </pc:spChg>
        <pc:spChg chg="add mod">
          <ac:chgData name="He weinan" userId="f84259ee035b3ab4" providerId="Windows Live" clId="Web-{DDBE9C4D-A86C-4972-946D-BFE06DF752DF}" dt="2023-01-09T15:00:24.511" v="491"/>
          <ac:spMkLst>
            <pc:docMk/>
            <pc:sldMk cId="553726541" sldId="256"/>
            <ac:spMk id="57" creationId="{75A78F6B-940B-3151-FE0F-4FE5200A5FCA}"/>
          </ac:spMkLst>
        </pc:spChg>
        <pc:spChg chg="add mod topLvl">
          <ac:chgData name="He weinan" userId="f84259ee035b3ab4" providerId="Windows Live" clId="Web-{DDBE9C4D-A86C-4972-946D-BFE06DF752DF}" dt="2023-01-09T15:47:10.664" v="911" actId="1076"/>
          <ac:spMkLst>
            <pc:docMk/>
            <pc:sldMk cId="553726541" sldId="256"/>
            <ac:spMk id="59" creationId="{F5CF5A31-FCD8-A8E6-3EC0-07EB1E5518D2}"/>
          </ac:spMkLst>
        </pc:spChg>
        <pc:spChg chg="add mod topLvl">
          <ac:chgData name="He weinan" userId="f84259ee035b3ab4" providerId="Windows Live" clId="Web-{DDBE9C4D-A86C-4972-946D-BFE06DF752DF}" dt="2023-01-09T15:47:10.648" v="910" actId="1076"/>
          <ac:spMkLst>
            <pc:docMk/>
            <pc:sldMk cId="553726541" sldId="256"/>
            <ac:spMk id="62" creationId="{582CA018-6A53-02AF-1AE7-74B872280B5D}"/>
          </ac:spMkLst>
        </pc:spChg>
        <pc:spChg chg="add mod">
          <ac:chgData name="He weinan" userId="f84259ee035b3ab4" providerId="Windows Live" clId="Web-{DDBE9C4D-A86C-4972-946D-BFE06DF752DF}" dt="2023-01-09T15:05:40.149" v="540"/>
          <ac:spMkLst>
            <pc:docMk/>
            <pc:sldMk cId="553726541" sldId="256"/>
            <ac:spMk id="63" creationId="{9B34BE27-1907-54E9-DB65-DA767BFFDEE0}"/>
          </ac:spMkLst>
        </pc:spChg>
        <pc:spChg chg="add mod">
          <ac:chgData name="He weinan" userId="f84259ee035b3ab4" providerId="Windows Live" clId="Web-{DDBE9C4D-A86C-4972-946D-BFE06DF752DF}" dt="2023-01-09T15:05:40.165" v="541"/>
          <ac:spMkLst>
            <pc:docMk/>
            <pc:sldMk cId="553726541" sldId="256"/>
            <ac:spMk id="65" creationId="{0A0665CD-C642-1D92-EFBB-0841DB92D336}"/>
          </ac:spMkLst>
        </pc:spChg>
        <pc:spChg chg="add mod">
          <ac:chgData name="He weinan" userId="f84259ee035b3ab4" providerId="Windows Live" clId="Web-{DDBE9C4D-A86C-4972-946D-BFE06DF752DF}" dt="2023-01-09T15:05:40.196" v="542"/>
          <ac:spMkLst>
            <pc:docMk/>
            <pc:sldMk cId="553726541" sldId="256"/>
            <ac:spMk id="67" creationId="{A89932DB-3967-3C88-5EC2-ABF74AC70282}"/>
          </ac:spMkLst>
        </pc:spChg>
        <pc:spChg chg="add mod">
          <ac:chgData name="He weinan" userId="f84259ee035b3ab4" providerId="Windows Live" clId="Web-{DDBE9C4D-A86C-4972-946D-BFE06DF752DF}" dt="2023-01-09T15:05:40.227" v="543"/>
          <ac:spMkLst>
            <pc:docMk/>
            <pc:sldMk cId="553726541" sldId="256"/>
            <ac:spMk id="69" creationId="{FC6B96AC-6214-C55F-EB3E-7D3D0D98C5E5}"/>
          </ac:spMkLst>
        </pc:spChg>
        <pc:spChg chg="add mod">
          <ac:chgData name="He weinan" userId="f84259ee035b3ab4" providerId="Windows Live" clId="Web-{DDBE9C4D-A86C-4972-946D-BFE06DF752DF}" dt="2023-01-09T15:05:40.258" v="544"/>
          <ac:spMkLst>
            <pc:docMk/>
            <pc:sldMk cId="553726541" sldId="256"/>
            <ac:spMk id="71" creationId="{ACC09800-23E7-76A1-5726-CC05DB92E1D8}"/>
          </ac:spMkLst>
        </pc:spChg>
        <pc:spChg chg="add mod">
          <ac:chgData name="He weinan" userId="f84259ee035b3ab4" providerId="Windows Live" clId="Web-{DDBE9C4D-A86C-4972-946D-BFE06DF752DF}" dt="2023-01-09T15:05:50.524" v="552" actId="1076"/>
          <ac:spMkLst>
            <pc:docMk/>
            <pc:sldMk cId="553726541" sldId="256"/>
            <ac:spMk id="73" creationId="{39CC91B6-A854-613A-7ACA-AE02E8A9E608}"/>
          </ac:spMkLst>
        </pc:spChg>
        <pc:spChg chg="add mod">
          <ac:chgData name="He weinan" userId="f84259ee035b3ab4" providerId="Windows Live" clId="Web-{DDBE9C4D-A86C-4972-946D-BFE06DF752DF}" dt="2023-01-09T15:05:46.805" v="551" actId="1076"/>
          <ac:spMkLst>
            <pc:docMk/>
            <pc:sldMk cId="553726541" sldId="256"/>
            <ac:spMk id="75" creationId="{A089E339-FB85-FCD5-1887-8441713B3D83}"/>
          </ac:spMkLst>
        </pc:spChg>
        <pc:spChg chg="add mod">
          <ac:chgData name="He weinan" userId="f84259ee035b3ab4" providerId="Windows Live" clId="Web-{DDBE9C4D-A86C-4972-946D-BFE06DF752DF}" dt="2023-01-09T15:05:52.837" v="553" actId="1076"/>
          <ac:spMkLst>
            <pc:docMk/>
            <pc:sldMk cId="553726541" sldId="256"/>
            <ac:spMk id="77" creationId="{8D7D66D2-7FDF-86A0-9867-B45FDCE85B06}"/>
          </ac:spMkLst>
        </pc:spChg>
        <pc:spChg chg="add mod">
          <ac:chgData name="He weinan" userId="f84259ee035b3ab4" providerId="Windows Live" clId="Web-{DDBE9C4D-A86C-4972-946D-BFE06DF752DF}" dt="2023-01-09T15:05:40.368" v="548"/>
          <ac:spMkLst>
            <pc:docMk/>
            <pc:sldMk cId="553726541" sldId="256"/>
            <ac:spMk id="79" creationId="{1561D4C2-B999-448F-41F7-63F53458CA1B}"/>
          </ac:spMkLst>
        </pc:spChg>
        <pc:spChg chg="add mod">
          <ac:chgData name="He weinan" userId="f84259ee035b3ab4" providerId="Windows Live" clId="Web-{DDBE9C4D-A86C-4972-946D-BFE06DF752DF}" dt="2023-01-09T15:05:40.383" v="549"/>
          <ac:spMkLst>
            <pc:docMk/>
            <pc:sldMk cId="553726541" sldId="256"/>
            <ac:spMk id="81" creationId="{B2DFEEB1-7A97-BCFE-FD69-7A2DAF58183F}"/>
          </ac:spMkLst>
        </pc:spChg>
        <pc:spChg chg="add mod">
          <ac:chgData name="He weinan" userId="f84259ee035b3ab4" providerId="Windows Live" clId="Web-{DDBE9C4D-A86C-4972-946D-BFE06DF752DF}" dt="2023-01-09T15:05:40.415" v="550"/>
          <ac:spMkLst>
            <pc:docMk/>
            <pc:sldMk cId="553726541" sldId="256"/>
            <ac:spMk id="83" creationId="{23DE39B8-1CE7-0E4F-697E-6C868F268444}"/>
          </ac:spMkLst>
        </pc:spChg>
        <pc:spChg chg="add mod">
          <ac:chgData name="He weinan" userId="f84259ee035b3ab4" providerId="Windows Live" clId="Web-{DDBE9C4D-A86C-4972-946D-BFE06DF752DF}" dt="2023-01-09T15:10:56.287" v="613" actId="1076"/>
          <ac:spMkLst>
            <pc:docMk/>
            <pc:sldMk cId="553726541" sldId="256"/>
            <ac:spMk id="88" creationId="{C8149AF1-695E-0AD2-292C-0CE635FF4D57}"/>
          </ac:spMkLst>
        </pc:spChg>
        <pc:spChg chg="add mod">
          <ac:chgData name="He weinan" userId="f84259ee035b3ab4" providerId="Windows Live" clId="Web-{DDBE9C4D-A86C-4972-946D-BFE06DF752DF}" dt="2023-01-09T17:12:02.503" v="919" actId="1076"/>
          <ac:spMkLst>
            <pc:docMk/>
            <pc:sldMk cId="553726541" sldId="256"/>
            <ac:spMk id="89" creationId="{30097A9B-E099-EB66-1635-5FE77EFB9E5A}"/>
          </ac:spMkLst>
        </pc:spChg>
        <pc:grpChg chg="add">
          <ac:chgData name="He weinan" userId="f84259ee035b3ab4" providerId="Windows Live" clId="Web-{DDBE9C4D-A86C-4972-946D-BFE06DF752DF}" dt="2023-01-09T15:45:39.520" v="842"/>
          <ac:grpSpMkLst>
            <pc:docMk/>
            <pc:sldMk cId="553726541" sldId="256"/>
            <ac:grpSpMk id="36" creationId="{5BF5F574-62F1-006F-2E09-0EE97D1597C8}"/>
          </ac:grpSpMkLst>
        </pc:grpChg>
        <pc:grpChg chg="add">
          <ac:chgData name="He weinan" userId="f84259ee035b3ab4" providerId="Windows Live" clId="Web-{DDBE9C4D-A86C-4972-946D-BFE06DF752DF}" dt="2023-01-09T14:55:49.952" v="426"/>
          <ac:grpSpMkLst>
            <pc:docMk/>
            <pc:sldMk cId="553726541" sldId="256"/>
            <ac:grpSpMk id="50" creationId="{08D93A9F-E766-E6C0-7B95-D5AA60DCE2A0}"/>
          </ac:grpSpMkLst>
        </pc:grpChg>
        <pc:grpChg chg="add">
          <ac:chgData name="He weinan" userId="f84259ee035b3ab4" providerId="Windows Live" clId="Web-{DDBE9C4D-A86C-4972-946D-BFE06DF752DF}" dt="2023-01-09T14:55:57.093" v="427"/>
          <ac:grpSpMkLst>
            <pc:docMk/>
            <pc:sldMk cId="553726541" sldId="256"/>
            <ac:grpSpMk id="51" creationId="{1923C41D-A137-9FBD-5E8B-3DCE9E693455}"/>
          </ac:grpSpMkLst>
        </pc:grpChg>
        <pc:grpChg chg="add">
          <ac:chgData name="He weinan" userId="f84259ee035b3ab4" providerId="Windows Live" clId="Web-{DDBE9C4D-A86C-4972-946D-BFE06DF752DF}" dt="2023-01-09T14:56:13.344" v="428"/>
          <ac:grpSpMkLst>
            <pc:docMk/>
            <pc:sldMk cId="553726541" sldId="256"/>
            <ac:grpSpMk id="52" creationId="{CFE485CD-07ED-3211-B4DE-515C1E470AA0}"/>
          </ac:grpSpMkLst>
        </pc:grpChg>
        <pc:grpChg chg="add mod">
          <ac:chgData name="He weinan" userId="f84259ee035b3ab4" providerId="Windows Live" clId="Web-{DDBE9C4D-A86C-4972-946D-BFE06DF752DF}" dt="2023-01-09T15:00:50.871" v="494" actId="1076"/>
          <ac:grpSpMkLst>
            <pc:docMk/>
            <pc:sldMk cId="553726541" sldId="256"/>
            <ac:grpSpMk id="58" creationId="{DA7DF8B0-F085-7ABB-3AF4-C0E16555F99C}"/>
          </ac:grpSpMkLst>
        </pc:grpChg>
        <pc:grpChg chg="add del">
          <ac:chgData name="He weinan" userId="f84259ee035b3ab4" providerId="Windows Live" clId="Web-{DDBE9C4D-A86C-4972-946D-BFE06DF752DF}" dt="2023-01-09T15:46:33.944" v="890"/>
          <ac:grpSpMkLst>
            <pc:docMk/>
            <pc:sldMk cId="553726541" sldId="256"/>
            <ac:grpSpMk id="64" creationId="{75ADB987-64C3-66CB-C624-BD353DAFEE09}"/>
          </ac:grpSpMkLst>
        </pc:grpChg>
        <pc:grpChg chg="add">
          <ac:chgData name="He weinan" userId="f84259ee035b3ab4" providerId="Windows Live" clId="Web-{DDBE9C4D-A86C-4972-946D-BFE06DF752DF}" dt="2023-01-09T15:47:15.976" v="912"/>
          <ac:grpSpMkLst>
            <pc:docMk/>
            <pc:sldMk cId="553726541" sldId="256"/>
            <ac:grpSpMk id="66" creationId="{4553EDF1-157C-16C3-9ED4-B0469CE6CBDD}"/>
          </ac:grpSpMkLst>
        </pc:grpChg>
        <pc:grpChg chg="add mod">
          <ac:chgData name="He weinan" userId="f84259ee035b3ab4" providerId="Windows Live" clId="Web-{DDBE9C4D-A86C-4972-946D-BFE06DF752DF}" dt="2023-01-09T15:12:41.401" v="632" actId="1076"/>
          <ac:grpSpMkLst>
            <pc:docMk/>
            <pc:sldMk cId="553726541" sldId="256"/>
            <ac:grpSpMk id="84" creationId="{2713E37D-BEDF-B269-C9DC-03879CE5E034}"/>
          </ac:grpSpMkLst>
        </pc:grpChg>
        <pc:picChg chg="add del mod">
          <ac:chgData name="He weinan" userId="f84259ee035b3ab4" providerId="Windows Live" clId="Web-{DDBE9C4D-A86C-4972-946D-BFE06DF752DF}" dt="2023-01-09T15:41:31.965" v="717"/>
          <ac:picMkLst>
            <pc:docMk/>
            <pc:sldMk cId="553726541" sldId="256"/>
            <ac:picMk id="3" creationId="{33571AB8-23DD-2126-1E8A-83F2C1DD134E}"/>
          </ac:picMkLst>
        </pc:picChg>
        <pc:picChg chg="add del mod">
          <ac:chgData name="He weinan" userId="f84259ee035b3ab4" providerId="Windows Live" clId="Web-{DDBE9C4D-A86C-4972-946D-BFE06DF752DF}" dt="2023-01-09T14:24:11.888" v="22"/>
          <ac:picMkLst>
            <pc:docMk/>
            <pc:sldMk cId="553726541" sldId="256"/>
            <ac:picMk id="5" creationId="{FC397703-0997-0EF5-FD92-658CB6CD03C6}"/>
          </ac:picMkLst>
        </pc:picChg>
        <pc:picChg chg="add del mod modCrop">
          <ac:chgData name="He weinan" userId="f84259ee035b3ab4" providerId="Windows Live" clId="Web-{DDBE9C4D-A86C-4972-946D-BFE06DF752DF}" dt="2023-01-09T14:30:59.592" v="60"/>
          <ac:picMkLst>
            <pc:docMk/>
            <pc:sldMk cId="553726541" sldId="256"/>
            <ac:picMk id="6" creationId="{5983AF52-E17B-49D4-1588-E2B1A53E99B8}"/>
          </ac:picMkLst>
        </pc:picChg>
        <pc:picChg chg="add del mod">
          <ac:chgData name="He weinan" userId="f84259ee035b3ab4" providerId="Windows Live" clId="Web-{DDBE9C4D-A86C-4972-946D-BFE06DF752DF}" dt="2023-01-09T14:28:24.742" v="35"/>
          <ac:picMkLst>
            <pc:docMk/>
            <pc:sldMk cId="553726541" sldId="256"/>
            <ac:picMk id="7" creationId="{7A3F9D92-77B7-458C-90BA-20605169229A}"/>
          </ac:picMkLst>
        </pc:picChg>
        <pc:picChg chg="add mod modCrop">
          <ac:chgData name="He weinan" userId="f84259ee035b3ab4" providerId="Windows Live" clId="Web-{DDBE9C4D-A86C-4972-946D-BFE06DF752DF}" dt="2023-01-09T15:02:16.312" v="499" actId="1076"/>
          <ac:picMkLst>
            <pc:docMk/>
            <pc:sldMk cId="553726541" sldId="256"/>
            <ac:picMk id="8" creationId="{E14E846A-1AB7-4212-A8A6-0345E2EFFF78}"/>
          </ac:picMkLst>
        </pc:picChg>
        <pc:picChg chg="add del mod">
          <ac:chgData name="He weinan" userId="f84259ee035b3ab4" providerId="Windows Live" clId="Web-{DDBE9C4D-A86C-4972-946D-BFE06DF752DF}" dt="2023-01-09T14:30:59.311" v="59"/>
          <ac:picMkLst>
            <pc:docMk/>
            <pc:sldMk cId="553726541" sldId="256"/>
            <ac:picMk id="9" creationId="{57D20C55-EA04-C0F5-96CE-89B0F45BE9D7}"/>
          </ac:picMkLst>
        </pc:picChg>
        <pc:picChg chg="add mod modCrop">
          <ac:chgData name="He weinan" userId="f84259ee035b3ab4" providerId="Windows Live" clId="Web-{DDBE9C4D-A86C-4972-946D-BFE06DF752DF}" dt="2023-01-09T14:38:48.097" v="156" actId="1076"/>
          <ac:picMkLst>
            <pc:docMk/>
            <pc:sldMk cId="553726541" sldId="256"/>
            <ac:picMk id="10" creationId="{DD10D3A7-231B-36CE-8352-0B837AF24A9D}"/>
          </ac:picMkLst>
        </pc:picChg>
        <pc:picChg chg="add mod modCrop">
          <ac:chgData name="He weinan" userId="f84259ee035b3ab4" providerId="Windows Live" clId="Web-{DDBE9C4D-A86C-4972-946D-BFE06DF752DF}" dt="2023-01-09T15:14:25.296" v="698" actId="1076"/>
          <ac:picMkLst>
            <pc:docMk/>
            <pc:sldMk cId="553726541" sldId="256"/>
            <ac:picMk id="11" creationId="{450206F5-E61E-A063-2B1E-B650A2736D62}"/>
          </ac:picMkLst>
        </pc:picChg>
        <pc:picChg chg="add mod modCrop">
          <ac:chgData name="He weinan" userId="f84259ee035b3ab4" providerId="Windows Live" clId="Web-{DDBE9C4D-A86C-4972-946D-BFE06DF752DF}" dt="2023-01-09T15:14:25.296" v="699" actId="1076"/>
          <ac:picMkLst>
            <pc:docMk/>
            <pc:sldMk cId="553726541" sldId="256"/>
            <ac:picMk id="12" creationId="{C01AEA20-4669-2A45-7313-97CA7C0FB1C2}"/>
          </ac:picMkLst>
        </pc:picChg>
        <pc:picChg chg="add mod modCrop">
          <ac:chgData name="He weinan" userId="f84259ee035b3ab4" providerId="Windows Live" clId="Web-{DDBE9C4D-A86C-4972-946D-BFE06DF752DF}" dt="2023-01-09T15:14:25.312" v="700" actId="1076"/>
          <ac:picMkLst>
            <pc:docMk/>
            <pc:sldMk cId="553726541" sldId="256"/>
            <ac:picMk id="13" creationId="{07132147-8082-966E-2969-DA762F8ED645}"/>
          </ac:picMkLst>
        </pc:picChg>
        <pc:picChg chg="add mod modCrop">
          <ac:chgData name="He weinan" userId="f84259ee035b3ab4" providerId="Windows Live" clId="Web-{DDBE9C4D-A86C-4972-946D-BFE06DF752DF}" dt="2023-01-09T15:14:25.327" v="701" actId="1076"/>
          <ac:picMkLst>
            <pc:docMk/>
            <pc:sldMk cId="553726541" sldId="256"/>
            <ac:picMk id="14" creationId="{7A365211-B46B-0047-B413-00FE3BA0D5F2}"/>
          </ac:picMkLst>
        </pc:picChg>
        <pc:cxnChg chg="add mod">
          <ac:chgData name="He weinan" userId="f84259ee035b3ab4" providerId="Windows Live" clId="Web-{DDBE9C4D-A86C-4972-946D-BFE06DF752DF}" dt="2023-01-09T14:54:41.246" v="410" actId="1076"/>
          <ac:cxnSpMkLst>
            <pc:docMk/>
            <pc:sldMk cId="553726541" sldId="256"/>
            <ac:cxnSpMk id="29" creationId="{28A56215-3255-C652-762D-0E7D14A32301}"/>
          </ac:cxnSpMkLst>
        </pc:cxnChg>
        <pc:cxnChg chg="add del mod">
          <ac:chgData name="He weinan" userId="f84259ee035b3ab4" providerId="Windows Live" clId="Web-{DDBE9C4D-A86C-4972-946D-BFE06DF752DF}" dt="2023-01-09T14:48:10.542" v="277"/>
          <ac:cxnSpMkLst>
            <pc:docMk/>
            <pc:sldMk cId="553726541" sldId="256"/>
            <ac:cxnSpMk id="30" creationId="{E44AC51D-4280-1DCF-3D3B-E78C4BC256CC}"/>
          </ac:cxnSpMkLst>
        </pc:cxnChg>
        <pc:cxnChg chg="add mod">
          <ac:chgData name="He weinan" userId="f84259ee035b3ab4" providerId="Windows Live" clId="Web-{DDBE9C4D-A86C-4972-946D-BFE06DF752DF}" dt="2023-01-09T14:54:52.575" v="412" actId="1076"/>
          <ac:cxnSpMkLst>
            <pc:docMk/>
            <pc:sldMk cId="553726541" sldId="256"/>
            <ac:cxnSpMk id="31" creationId="{D4020E69-6D89-3385-D6FB-0B1097E2290F}"/>
          </ac:cxnSpMkLst>
        </pc:cxnChg>
        <pc:cxnChg chg="add mod">
          <ac:chgData name="He weinan" userId="f84259ee035b3ab4" providerId="Windows Live" clId="Web-{DDBE9C4D-A86C-4972-946D-BFE06DF752DF}" dt="2023-01-09T14:53:34.150" v="371" actId="1076"/>
          <ac:cxnSpMkLst>
            <pc:docMk/>
            <pc:sldMk cId="553726541" sldId="256"/>
            <ac:cxnSpMk id="32" creationId="{40641B77-00EC-1F02-51B5-C0D8353FA172}"/>
          </ac:cxnSpMkLst>
        </pc:cxnChg>
        <pc:cxnChg chg="add mod">
          <ac:chgData name="He weinan" userId="f84259ee035b3ab4" providerId="Windows Live" clId="Web-{DDBE9C4D-A86C-4972-946D-BFE06DF752DF}" dt="2023-01-09T14:53:34.150" v="370" actId="1076"/>
          <ac:cxnSpMkLst>
            <pc:docMk/>
            <pc:sldMk cId="553726541" sldId="256"/>
            <ac:cxnSpMk id="33" creationId="{B86A350C-A157-D13C-3893-FFA456572C77}"/>
          </ac:cxnSpMkLst>
        </pc:cxnChg>
        <pc:cxnChg chg="add del mod">
          <ac:chgData name="He weinan" userId="f84259ee035b3ab4" providerId="Windows Live" clId="Web-{DDBE9C4D-A86C-4972-946D-BFE06DF752DF}" dt="2023-01-09T14:54:00.916" v="395"/>
          <ac:cxnSpMkLst>
            <pc:docMk/>
            <pc:sldMk cId="553726541" sldId="256"/>
            <ac:cxnSpMk id="34" creationId="{16C30ABE-CF32-BAD1-A3F3-A803132FD750}"/>
          </ac:cxnSpMkLst>
        </pc:cxnChg>
        <pc:cxnChg chg="add del mod">
          <ac:chgData name="He weinan" userId="f84259ee035b3ab4" providerId="Windows Live" clId="Web-{DDBE9C4D-A86C-4972-946D-BFE06DF752DF}" dt="2023-01-09T14:53:58.791" v="394"/>
          <ac:cxnSpMkLst>
            <pc:docMk/>
            <pc:sldMk cId="553726541" sldId="256"/>
            <ac:cxnSpMk id="35" creationId="{F480DC72-E2B5-131E-C58A-210AB303A960}"/>
          </ac:cxnSpMkLst>
        </pc:cxnChg>
        <pc:cxnChg chg="add del mod">
          <ac:chgData name="He weinan" userId="f84259ee035b3ab4" providerId="Windows Live" clId="Web-{DDBE9C4D-A86C-4972-946D-BFE06DF752DF}" dt="2023-01-09T14:53:57.979" v="393"/>
          <ac:cxnSpMkLst>
            <pc:docMk/>
            <pc:sldMk cId="553726541" sldId="256"/>
            <ac:cxnSpMk id="36" creationId="{6C5C5DFE-AE62-AD62-6092-07EFED7C1164}"/>
          </ac:cxnSpMkLst>
        </pc:cxnChg>
        <pc:cxnChg chg="add mod">
          <ac:chgData name="He weinan" userId="f84259ee035b3ab4" providerId="Windows Live" clId="Web-{DDBE9C4D-A86C-4972-946D-BFE06DF752DF}" dt="2023-01-09T14:53:34.165" v="378" actId="1076"/>
          <ac:cxnSpMkLst>
            <pc:docMk/>
            <pc:sldMk cId="553726541" sldId="256"/>
            <ac:cxnSpMk id="37" creationId="{5513F43B-1A05-388C-4118-8911914FDB11}"/>
          </ac:cxnSpMkLst>
        </pc:cxnChg>
        <pc:cxnChg chg="add mod">
          <ac:chgData name="He weinan" userId="f84259ee035b3ab4" providerId="Windows Live" clId="Web-{DDBE9C4D-A86C-4972-946D-BFE06DF752DF}" dt="2023-01-09T14:52:37.694" v="338" actId="1076"/>
          <ac:cxnSpMkLst>
            <pc:docMk/>
            <pc:sldMk cId="553726541" sldId="256"/>
            <ac:cxnSpMk id="38" creationId="{8E267C38-ABF3-5AA5-224E-8D728215F035}"/>
          </ac:cxnSpMkLst>
        </pc:cxnChg>
        <pc:cxnChg chg="add mod">
          <ac:chgData name="He weinan" userId="f84259ee035b3ab4" providerId="Windows Live" clId="Web-{DDBE9C4D-A86C-4972-946D-BFE06DF752DF}" dt="2023-01-09T14:53:34.165" v="375" actId="1076"/>
          <ac:cxnSpMkLst>
            <pc:docMk/>
            <pc:sldMk cId="553726541" sldId="256"/>
            <ac:cxnSpMk id="39" creationId="{285E23A3-DFCB-6B9A-4A29-DB9E89CD9235}"/>
          </ac:cxnSpMkLst>
        </pc:cxnChg>
        <pc:cxnChg chg="add del mod">
          <ac:chgData name="He weinan" userId="f84259ee035b3ab4" providerId="Windows Live" clId="Web-{DDBE9C4D-A86C-4972-946D-BFE06DF752DF}" dt="2023-01-09T14:54:02.276" v="396"/>
          <ac:cxnSpMkLst>
            <pc:docMk/>
            <pc:sldMk cId="553726541" sldId="256"/>
            <ac:cxnSpMk id="40" creationId="{2B8C6432-29C8-6B2D-CCBF-8511187C8678}"/>
          </ac:cxnSpMkLst>
        </pc:cxnChg>
        <pc:cxnChg chg="add del mod">
          <ac:chgData name="He weinan" userId="f84259ee035b3ab4" providerId="Windows Live" clId="Web-{DDBE9C4D-A86C-4972-946D-BFE06DF752DF}" dt="2023-01-09T14:54:02.745" v="397"/>
          <ac:cxnSpMkLst>
            <pc:docMk/>
            <pc:sldMk cId="553726541" sldId="256"/>
            <ac:cxnSpMk id="41" creationId="{8B8B809D-6552-4214-3973-EB8778625634}"/>
          </ac:cxnSpMkLst>
        </pc:cxnChg>
        <pc:cxnChg chg="add mod">
          <ac:chgData name="He weinan" userId="f84259ee035b3ab4" providerId="Windows Live" clId="Web-{DDBE9C4D-A86C-4972-946D-BFE06DF752DF}" dt="2023-01-09T14:53:38.353" v="379" actId="1076"/>
          <ac:cxnSpMkLst>
            <pc:docMk/>
            <pc:sldMk cId="553726541" sldId="256"/>
            <ac:cxnSpMk id="42" creationId="{BF4A72FE-C9E1-057C-42A0-F794B78CF841}"/>
          </ac:cxnSpMkLst>
        </pc:cxnChg>
        <pc:cxnChg chg="add mod">
          <ac:chgData name="He weinan" userId="f84259ee035b3ab4" providerId="Windows Live" clId="Web-{DDBE9C4D-A86C-4972-946D-BFE06DF752DF}" dt="2023-01-09T15:11:14.554" v="615" actId="1076"/>
          <ac:cxnSpMkLst>
            <pc:docMk/>
            <pc:sldMk cId="553726541" sldId="256"/>
            <ac:cxnSpMk id="60" creationId="{46D604C2-AE0D-6CDC-62C6-C06898ADE23D}"/>
          </ac:cxnSpMkLst>
        </pc:cxnChg>
        <pc:cxnChg chg="add mod">
          <ac:chgData name="He weinan" userId="f84259ee035b3ab4" providerId="Windows Live" clId="Web-{DDBE9C4D-A86C-4972-946D-BFE06DF752DF}" dt="2023-01-09T15:11:08.100" v="614" actId="1076"/>
          <ac:cxnSpMkLst>
            <pc:docMk/>
            <pc:sldMk cId="553726541" sldId="256"/>
            <ac:cxnSpMk id="61" creationId="{291A017D-DDA6-9E74-5719-DA4AF813D687}"/>
          </ac:cxnSpMkLst>
        </pc:cxnChg>
        <pc:cxnChg chg="add del mod">
          <ac:chgData name="He weinan" userId="f84259ee035b3ab4" providerId="Windows Live" clId="Web-{DDBE9C4D-A86C-4972-946D-BFE06DF752DF}" dt="2023-01-09T15:06:57.074" v="563"/>
          <ac:cxnSpMkLst>
            <pc:docMk/>
            <pc:sldMk cId="553726541" sldId="256"/>
            <ac:cxnSpMk id="85" creationId="{52404E10-5834-66E4-53D0-F5EDC5C779B9}"/>
          </ac:cxnSpMkLst>
        </pc:cxnChg>
        <pc:cxnChg chg="add mod">
          <ac:chgData name="He weinan" userId="f84259ee035b3ab4" providerId="Windows Live" clId="Web-{DDBE9C4D-A86C-4972-946D-BFE06DF752DF}" dt="2023-01-09T15:08:44.438" v="583" actId="1076"/>
          <ac:cxnSpMkLst>
            <pc:docMk/>
            <pc:sldMk cId="553726541" sldId="256"/>
            <ac:cxnSpMk id="86" creationId="{D5784C13-3717-D0DA-C55B-A4D07878AE41}"/>
          </ac:cxnSpMkLst>
        </pc:cxnChg>
        <pc:cxnChg chg="add mod">
          <ac:chgData name="He weinan" userId="f84259ee035b3ab4" providerId="Windows Live" clId="Web-{DDBE9C4D-A86C-4972-946D-BFE06DF752DF}" dt="2023-01-09T15:08:37.891" v="580" actId="1076"/>
          <ac:cxnSpMkLst>
            <pc:docMk/>
            <pc:sldMk cId="553726541" sldId="256"/>
            <ac:cxnSpMk id="87" creationId="{BC0A95B9-9381-6163-44D2-9121595764A7}"/>
          </ac:cxnSpMkLst>
        </pc:cxnChg>
      </pc:sldChg>
      <pc:sldChg chg="delSp modSp new del mod modClrScheme chgLayout">
        <pc:chgData name="He weinan" userId="f84259ee035b3ab4" providerId="Windows Live" clId="Web-{DDBE9C4D-A86C-4972-946D-BFE06DF752DF}" dt="2023-01-09T14:19:56.049" v="6"/>
        <pc:sldMkLst>
          <pc:docMk/>
          <pc:sldMk cId="2242476000" sldId="257"/>
        </pc:sldMkLst>
        <pc:spChg chg="del mod ord">
          <ac:chgData name="He weinan" userId="f84259ee035b3ab4" providerId="Windows Live" clId="Web-{DDBE9C4D-A86C-4972-946D-BFE06DF752DF}" dt="2023-01-09T14:19:49.564" v="4"/>
          <ac:spMkLst>
            <pc:docMk/>
            <pc:sldMk cId="2242476000" sldId="257"/>
            <ac:spMk id="2" creationId="{AE7DAB95-0038-BA3C-93A6-E6066816F739}"/>
          </ac:spMkLst>
        </pc:spChg>
        <pc:spChg chg="del mod ord">
          <ac:chgData name="He weinan" userId="f84259ee035b3ab4" providerId="Windows Live" clId="Web-{DDBE9C4D-A86C-4972-946D-BFE06DF752DF}" dt="2023-01-09T14:19:50.783" v="5"/>
          <ac:spMkLst>
            <pc:docMk/>
            <pc:sldMk cId="2242476000" sldId="257"/>
            <ac:spMk id="3" creationId="{DFB4F2D2-6D90-6CC6-169B-5B94ECAFFFFC}"/>
          </ac:spMkLst>
        </pc:spChg>
      </pc:sldChg>
      <pc:sldChg chg="addSp delSp modSp add replId">
        <pc:chgData name="He weinan" userId="f84259ee035b3ab4" providerId="Windows Live" clId="Web-{DDBE9C4D-A86C-4972-946D-BFE06DF752DF}" dt="2023-01-09T18:41:38.587" v="1326"/>
        <pc:sldMkLst>
          <pc:docMk/>
          <pc:sldMk cId="3933501824" sldId="257"/>
        </pc:sldMkLst>
        <pc:spChg chg="del mod topLvl">
          <ac:chgData name="He weinan" userId="f84259ee035b3ab4" providerId="Windows Live" clId="Web-{DDBE9C4D-A86C-4972-946D-BFE06DF752DF}" dt="2023-01-09T18:28:26.200" v="1080"/>
          <ac:spMkLst>
            <pc:docMk/>
            <pc:sldMk cId="3933501824" sldId="257"/>
            <ac:spMk id="53" creationId="{6FCED2D2-30AF-BD08-8FFE-4F2BCF908BED}"/>
          </ac:spMkLst>
        </pc:spChg>
        <pc:spChg chg="del mod topLvl">
          <ac:chgData name="He weinan" userId="f84259ee035b3ab4" providerId="Windows Live" clId="Web-{DDBE9C4D-A86C-4972-946D-BFE06DF752DF}" dt="2023-01-09T18:28:26.200" v="1079"/>
          <ac:spMkLst>
            <pc:docMk/>
            <pc:sldMk cId="3933501824" sldId="257"/>
            <ac:spMk id="54" creationId="{CDFB7CCC-DEB5-C642-772F-5A8EA8A07302}"/>
          </ac:spMkLst>
        </pc:spChg>
        <pc:spChg chg="del mod topLvl">
          <ac:chgData name="He weinan" userId="f84259ee035b3ab4" providerId="Windows Live" clId="Web-{DDBE9C4D-A86C-4972-946D-BFE06DF752DF}" dt="2023-01-09T18:28:26.200" v="1078"/>
          <ac:spMkLst>
            <pc:docMk/>
            <pc:sldMk cId="3933501824" sldId="257"/>
            <ac:spMk id="55" creationId="{5F8416DD-690B-65DB-63E8-907154D985FF}"/>
          </ac:spMkLst>
        </pc:spChg>
        <pc:spChg chg="del mod topLvl">
          <ac:chgData name="He weinan" userId="f84259ee035b3ab4" providerId="Windows Live" clId="Web-{DDBE9C4D-A86C-4972-946D-BFE06DF752DF}" dt="2023-01-09T18:28:26.200" v="1077"/>
          <ac:spMkLst>
            <pc:docMk/>
            <pc:sldMk cId="3933501824" sldId="257"/>
            <ac:spMk id="57" creationId="{75A78F6B-940B-3151-FE0F-4FE5200A5FCA}"/>
          </ac:spMkLst>
        </pc:spChg>
        <pc:spChg chg="del mod topLvl">
          <ac:chgData name="He weinan" userId="f84259ee035b3ab4" providerId="Windows Live" clId="Web-{DDBE9C4D-A86C-4972-946D-BFE06DF752DF}" dt="2023-01-09T18:28:26.200" v="1072"/>
          <ac:spMkLst>
            <pc:docMk/>
            <pc:sldMk cId="3933501824" sldId="257"/>
            <ac:spMk id="88" creationId="{C8149AF1-695E-0AD2-292C-0CE635FF4D57}"/>
          </ac:spMkLst>
        </pc:spChg>
        <pc:spChg chg="del">
          <ac:chgData name="He weinan" userId="f84259ee035b3ab4" providerId="Windows Live" clId="Web-{DDBE9C4D-A86C-4972-946D-BFE06DF752DF}" dt="2023-01-09T18:21:21.997" v="927"/>
          <ac:spMkLst>
            <pc:docMk/>
            <pc:sldMk cId="3933501824" sldId="257"/>
            <ac:spMk id="89" creationId="{30097A9B-E099-EB66-1635-5FE77EFB9E5A}"/>
          </ac:spMkLst>
        </pc:spChg>
        <pc:spChg chg="mod">
          <ac:chgData name="He weinan" userId="f84259ee035b3ab4" providerId="Windows Live" clId="Web-{DDBE9C4D-A86C-4972-946D-BFE06DF752DF}" dt="2023-01-09T18:33:37.351" v="1148"/>
          <ac:spMkLst>
            <pc:docMk/>
            <pc:sldMk cId="3933501824" sldId="257"/>
            <ac:spMk id="92" creationId="{ECAACA69-4808-2CAF-452B-1964D56E1CC0}"/>
          </ac:spMkLst>
        </pc:spChg>
        <pc:spChg chg="mod">
          <ac:chgData name="He weinan" userId="f84259ee035b3ab4" providerId="Windows Live" clId="Web-{DDBE9C4D-A86C-4972-946D-BFE06DF752DF}" dt="2023-01-09T18:33:35.086" v="1147"/>
          <ac:spMkLst>
            <pc:docMk/>
            <pc:sldMk cId="3933501824" sldId="257"/>
            <ac:spMk id="93" creationId="{72AA8B25-F02A-212A-1CB3-FBEE8DA863DE}"/>
          </ac:spMkLst>
        </pc:spChg>
        <pc:spChg chg="mod topLvl">
          <ac:chgData name="He weinan" userId="f84259ee035b3ab4" providerId="Windows Live" clId="Web-{DDBE9C4D-A86C-4972-946D-BFE06DF752DF}" dt="2023-01-09T18:35:40.340" v="1175" actId="1076"/>
          <ac:spMkLst>
            <pc:docMk/>
            <pc:sldMk cId="3933501824" sldId="257"/>
            <ac:spMk id="101" creationId="{4B2CEE99-32FA-4D98-2528-B12E0D86C867}"/>
          </ac:spMkLst>
        </pc:spChg>
        <pc:spChg chg="mod topLvl">
          <ac:chgData name="He weinan" userId="f84259ee035b3ab4" providerId="Windows Live" clId="Web-{DDBE9C4D-A86C-4972-946D-BFE06DF752DF}" dt="2023-01-09T18:35:40.356" v="1176" actId="1076"/>
          <ac:spMkLst>
            <pc:docMk/>
            <pc:sldMk cId="3933501824" sldId="257"/>
            <ac:spMk id="102" creationId="{31A88A09-F612-7A95-6D25-F117713CABBC}"/>
          </ac:spMkLst>
        </pc:spChg>
        <pc:spChg chg="add del mod topLvl">
          <ac:chgData name="He weinan" userId="f84259ee035b3ab4" providerId="Windows Live" clId="Web-{DDBE9C4D-A86C-4972-946D-BFE06DF752DF}" dt="2023-01-09T18:24:47.083" v="991"/>
          <ac:spMkLst>
            <pc:docMk/>
            <pc:sldMk cId="3933501824" sldId="257"/>
            <ac:spMk id="109" creationId="{E4AB3BA3-D1D5-8FF0-288A-F2C7D5EAA664}"/>
          </ac:spMkLst>
        </pc:spChg>
        <pc:spChg chg="add del mod topLvl">
          <ac:chgData name="He weinan" userId="f84259ee035b3ab4" providerId="Windows Live" clId="Web-{DDBE9C4D-A86C-4972-946D-BFE06DF752DF}" dt="2023-01-09T18:24:49.708" v="994"/>
          <ac:spMkLst>
            <pc:docMk/>
            <pc:sldMk cId="3933501824" sldId="257"/>
            <ac:spMk id="110" creationId="{DDF54EF4-E30F-169C-C205-A4A45E28C143}"/>
          </ac:spMkLst>
        </pc:spChg>
        <pc:spChg chg="add del mod topLvl">
          <ac:chgData name="He weinan" userId="f84259ee035b3ab4" providerId="Windows Live" clId="Web-{DDBE9C4D-A86C-4972-946D-BFE06DF752DF}" dt="2023-01-09T18:24:46.379" v="990"/>
          <ac:spMkLst>
            <pc:docMk/>
            <pc:sldMk cId="3933501824" sldId="257"/>
            <ac:spMk id="111" creationId="{97A86BA2-EB9B-660E-C91D-3CE64146E6C2}"/>
          </ac:spMkLst>
        </pc:spChg>
        <pc:spChg chg="add del mod topLvl">
          <ac:chgData name="He weinan" userId="f84259ee035b3ab4" providerId="Windows Live" clId="Web-{DDBE9C4D-A86C-4972-946D-BFE06DF752DF}" dt="2023-01-09T18:24:47.739" v="992"/>
          <ac:spMkLst>
            <pc:docMk/>
            <pc:sldMk cId="3933501824" sldId="257"/>
            <ac:spMk id="112" creationId="{4F70C1E1-3E06-A6D6-8013-7CB0D4E5EE90}"/>
          </ac:spMkLst>
        </pc:spChg>
        <pc:spChg chg="add mod topLvl">
          <ac:chgData name="He weinan" userId="f84259ee035b3ab4" providerId="Windows Live" clId="Web-{DDBE9C4D-A86C-4972-946D-BFE06DF752DF}" dt="2023-01-09T18:35:40.481" v="1182" actId="1076"/>
          <ac:spMkLst>
            <pc:docMk/>
            <pc:sldMk cId="3933501824" sldId="257"/>
            <ac:spMk id="117" creationId="{B2E57DD6-E0BF-4935-87D6-5E995B1715A5}"/>
          </ac:spMkLst>
        </pc:spChg>
        <pc:spChg chg="mod">
          <ac:chgData name="He weinan" userId="f84259ee035b3ab4" providerId="Windows Live" clId="Web-{DDBE9C4D-A86C-4972-946D-BFE06DF752DF}" dt="2023-01-09T18:33:15.241" v="1145"/>
          <ac:spMkLst>
            <pc:docMk/>
            <pc:sldMk cId="3933501824" sldId="257"/>
            <ac:spMk id="121" creationId="{66133940-9AD5-DC14-C54D-F979CDD0ACEE}"/>
          </ac:spMkLst>
        </pc:spChg>
        <pc:spChg chg="mod topLvl">
          <ac:chgData name="He weinan" userId="f84259ee035b3ab4" providerId="Windows Live" clId="Web-{DDBE9C4D-A86C-4972-946D-BFE06DF752DF}" dt="2023-01-09T18:32:08.255" v="1125" actId="1076"/>
          <ac:spMkLst>
            <pc:docMk/>
            <pc:sldMk cId="3933501824" sldId="257"/>
            <ac:spMk id="143" creationId="{158941FD-1288-F8B5-4812-E570DDE02777}"/>
          </ac:spMkLst>
        </pc:spChg>
        <pc:spChg chg="mod topLvl">
          <ac:chgData name="He weinan" userId="f84259ee035b3ab4" providerId="Windows Live" clId="Web-{DDBE9C4D-A86C-4972-946D-BFE06DF752DF}" dt="2023-01-09T18:32:08.270" v="1126" actId="1076"/>
          <ac:spMkLst>
            <pc:docMk/>
            <pc:sldMk cId="3933501824" sldId="257"/>
            <ac:spMk id="144" creationId="{7C046E02-CB78-3A9B-E9AD-785640489223}"/>
          </ac:spMkLst>
        </pc:spChg>
        <pc:spChg chg="mod topLvl">
          <ac:chgData name="He weinan" userId="f84259ee035b3ab4" providerId="Windows Live" clId="Web-{DDBE9C4D-A86C-4972-946D-BFE06DF752DF}" dt="2023-01-09T18:32:08.286" v="1127" actId="1076"/>
          <ac:spMkLst>
            <pc:docMk/>
            <pc:sldMk cId="3933501824" sldId="257"/>
            <ac:spMk id="145" creationId="{A515E5D5-35DB-EC1D-1E89-A349F4350C5C}"/>
          </ac:spMkLst>
        </pc:spChg>
        <pc:spChg chg="mod topLvl">
          <ac:chgData name="He weinan" userId="f84259ee035b3ab4" providerId="Windows Live" clId="Web-{DDBE9C4D-A86C-4972-946D-BFE06DF752DF}" dt="2023-01-09T18:32:08.317" v="1128" actId="1076"/>
          <ac:spMkLst>
            <pc:docMk/>
            <pc:sldMk cId="3933501824" sldId="257"/>
            <ac:spMk id="146" creationId="{AF349F3C-7616-56B2-7A48-DB335B005302}"/>
          </ac:spMkLst>
        </pc:spChg>
        <pc:spChg chg="mod topLvl">
          <ac:chgData name="He weinan" userId="f84259ee035b3ab4" providerId="Windows Live" clId="Web-{DDBE9C4D-A86C-4972-946D-BFE06DF752DF}" dt="2023-01-09T18:32:08.333" v="1129" actId="1076"/>
          <ac:spMkLst>
            <pc:docMk/>
            <pc:sldMk cId="3933501824" sldId="257"/>
            <ac:spMk id="147" creationId="{B69B4937-2749-E3DC-69A3-7F3EAB9DC581}"/>
          </ac:spMkLst>
        </pc:spChg>
        <pc:spChg chg="mod topLvl">
          <ac:chgData name="He weinan" userId="f84259ee035b3ab4" providerId="Windows Live" clId="Web-{DDBE9C4D-A86C-4972-946D-BFE06DF752DF}" dt="2023-01-09T18:32:08.348" v="1130" actId="1076"/>
          <ac:spMkLst>
            <pc:docMk/>
            <pc:sldMk cId="3933501824" sldId="257"/>
            <ac:spMk id="148" creationId="{3F420429-7218-B875-B459-72931431F9CD}"/>
          </ac:spMkLst>
        </pc:spChg>
        <pc:spChg chg="mod topLvl">
          <ac:chgData name="He weinan" userId="f84259ee035b3ab4" providerId="Windows Live" clId="Web-{DDBE9C4D-A86C-4972-946D-BFE06DF752DF}" dt="2023-01-09T18:32:08.364" v="1131" actId="1076"/>
          <ac:spMkLst>
            <pc:docMk/>
            <pc:sldMk cId="3933501824" sldId="257"/>
            <ac:spMk id="149" creationId="{0F69147F-1514-A872-F63A-35FF79627B0E}"/>
          </ac:spMkLst>
        </pc:spChg>
        <pc:spChg chg="mod topLvl">
          <ac:chgData name="He weinan" userId="f84259ee035b3ab4" providerId="Windows Live" clId="Web-{DDBE9C4D-A86C-4972-946D-BFE06DF752DF}" dt="2023-01-09T18:32:08.380" v="1132" actId="1076"/>
          <ac:spMkLst>
            <pc:docMk/>
            <pc:sldMk cId="3933501824" sldId="257"/>
            <ac:spMk id="150" creationId="{06E68A33-77B1-2A29-D149-0DF7391676AD}"/>
          </ac:spMkLst>
        </pc:spChg>
        <pc:spChg chg="mod topLvl">
          <ac:chgData name="He weinan" userId="f84259ee035b3ab4" providerId="Windows Live" clId="Web-{DDBE9C4D-A86C-4972-946D-BFE06DF752DF}" dt="2023-01-09T18:32:08.395" v="1133" actId="1076"/>
          <ac:spMkLst>
            <pc:docMk/>
            <pc:sldMk cId="3933501824" sldId="257"/>
            <ac:spMk id="151" creationId="{A84B3393-CE8E-7A98-2E15-7398071BA1C7}"/>
          </ac:spMkLst>
        </pc:spChg>
        <pc:spChg chg="mod topLvl">
          <ac:chgData name="He weinan" userId="f84259ee035b3ab4" providerId="Windows Live" clId="Web-{DDBE9C4D-A86C-4972-946D-BFE06DF752DF}" dt="2023-01-09T18:32:28.630" v="1140"/>
          <ac:spMkLst>
            <pc:docMk/>
            <pc:sldMk cId="3933501824" sldId="257"/>
            <ac:spMk id="152" creationId="{4FBACDEB-4D83-61F7-57C6-8794CC6357E3}"/>
          </ac:spMkLst>
        </pc:spChg>
        <pc:spChg chg="mod topLvl">
          <ac:chgData name="He weinan" userId="f84259ee035b3ab4" providerId="Windows Live" clId="Web-{DDBE9C4D-A86C-4972-946D-BFE06DF752DF}" dt="2023-01-09T18:32:31.927" v="1141"/>
          <ac:spMkLst>
            <pc:docMk/>
            <pc:sldMk cId="3933501824" sldId="257"/>
            <ac:spMk id="153" creationId="{483D45BB-B56D-1B9F-FFBA-593B727EBE14}"/>
          </ac:spMkLst>
        </pc:spChg>
        <pc:spChg chg="add mod">
          <ac:chgData name="He weinan" userId="f84259ee035b3ab4" providerId="Windows Live" clId="Web-{DDBE9C4D-A86C-4972-946D-BFE06DF752DF}" dt="2023-01-09T18:32:19.161" v="1137" actId="1076"/>
          <ac:spMkLst>
            <pc:docMk/>
            <pc:sldMk cId="3933501824" sldId="257"/>
            <ac:spMk id="161" creationId="{D6FB3FE1-0F4D-1EE1-AE51-958DD98E614C}"/>
          </ac:spMkLst>
        </pc:spChg>
        <pc:spChg chg="add mod">
          <ac:chgData name="He weinan" userId="f84259ee035b3ab4" providerId="Windows Live" clId="Web-{DDBE9C4D-A86C-4972-946D-BFE06DF752DF}" dt="2023-01-09T18:32:19.177" v="1138" actId="1076"/>
          <ac:spMkLst>
            <pc:docMk/>
            <pc:sldMk cId="3933501824" sldId="257"/>
            <ac:spMk id="162" creationId="{97F863CC-02B8-EB5E-ECB2-34ED207190DD}"/>
          </ac:spMkLst>
        </pc:spChg>
        <pc:spChg chg="mod">
          <ac:chgData name="He weinan" userId="f84259ee035b3ab4" providerId="Windows Live" clId="Web-{DDBE9C4D-A86C-4972-946D-BFE06DF752DF}" dt="2023-01-09T18:35:29.137" v="1171" actId="1076"/>
          <ac:spMkLst>
            <pc:docMk/>
            <pc:sldMk cId="3933501824" sldId="257"/>
            <ac:spMk id="164" creationId="{6E1D0FE3-59A4-46DE-4024-FFF5A00C6FD8}"/>
          </ac:spMkLst>
        </pc:spChg>
        <pc:spChg chg="mod">
          <ac:chgData name="He weinan" userId="f84259ee035b3ab4" providerId="Windows Live" clId="Web-{DDBE9C4D-A86C-4972-946D-BFE06DF752DF}" dt="2023-01-09T18:35:01.886" v="1166" actId="1076"/>
          <ac:spMkLst>
            <pc:docMk/>
            <pc:sldMk cId="3933501824" sldId="257"/>
            <ac:spMk id="165" creationId="{EBDDD237-CDD0-BCCC-8122-D2E413991201}"/>
          </ac:spMkLst>
        </pc:spChg>
        <pc:spChg chg="mod">
          <ac:chgData name="He weinan" userId="f84259ee035b3ab4" providerId="Windows Live" clId="Web-{DDBE9C4D-A86C-4972-946D-BFE06DF752DF}" dt="2023-01-09T18:34:50.167" v="1165" actId="20577"/>
          <ac:spMkLst>
            <pc:docMk/>
            <pc:sldMk cId="3933501824" sldId="257"/>
            <ac:spMk id="166" creationId="{47948948-1490-0B1D-4B76-645661ABCC04}"/>
          </ac:spMkLst>
        </pc:spChg>
        <pc:spChg chg="mod">
          <ac:chgData name="He weinan" userId="f84259ee035b3ab4" providerId="Windows Live" clId="Web-{DDBE9C4D-A86C-4972-946D-BFE06DF752DF}" dt="2023-01-09T18:35:09.042" v="1167" actId="1076"/>
          <ac:spMkLst>
            <pc:docMk/>
            <pc:sldMk cId="3933501824" sldId="257"/>
            <ac:spMk id="167" creationId="{9B4D1834-4DD4-B0E5-482D-AFE8500F2A92}"/>
          </ac:spMkLst>
        </pc:spChg>
        <pc:spChg chg="mod">
          <ac:chgData name="He weinan" userId="f84259ee035b3ab4" providerId="Windows Live" clId="Web-{DDBE9C4D-A86C-4972-946D-BFE06DF752DF}" dt="2023-01-09T18:35:16.121" v="1169" actId="1076"/>
          <ac:spMkLst>
            <pc:docMk/>
            <pc:sldMk cId="3933501824" sldId="257"/>
            <ac:spMk id="168" creationId="{5CAEF8FA-8FB4-4462-50E2-92AE4CA89291}"/>
          </ac:spMkLst>
        </pc:spChg>
        <pc:spChg chg="add mod">
          <ac:chgData name="He weinan" userId="f84259ee035b3ab4" providerId="Windows Live" clId="Web-{DDBE9C4D-A86C-4972-946D-BFE06DF752DF}" dt="2023-01-09T18:38:46.597" v="1215" actId="20577"/>
          <ac:spMkLst>
            <pc:docMk/>
            <pc:sldMk cId="3933501824" sldId="257"/>
            <ac:spMk id="173" creationId="{24109994-FD46-4FED-247C-9B7085762EEB}"/>
          </ac:spMkLst>
        </pc:spChg>
        <pc:spChg chg="mod">
          <ac:chgData name="He weinan" userId="f84259ee035b3ab4" providerId="Windows Live" clId="Web-{DDBE9C4D-A86C-4972-946D-BFE06DF752DF}" dt="2023-01-09T18:41:36.119" v="1283"/>
          <ac:spMkLst>
            <pc:docMk/>
            <pc:sldMk cId="3933501824" sldId="257"/>
            <ac:spMk id="195" creationId="{EA10DF9F-E7D7-7B18-CD5D-BED94C9D9008}"/>
          </ac:spMkLst>
        </pc:spChg>
        <pc:spChg chg="mod">
          <ac:chgData name="He weinan" userId="f84259ee035b3ab4" providerId="Windows Live" clId="Web-{DDBE9C4D-A86C-4972-946D-BFE06DF752DF}" dt="2023-01-09T18:41:36.181" v="1284"/>
          <ac:spMkLst>
            <pc:docMk/>
            <pc:sldMk cId="3933501824" sldId="257"/>
            <ac:spMk id="196" creationId="{3939BD5B-AEF4-2327-3DEF-AD7C8AB2722F}"/>
          </ac:spMkLst>
        </pc:spChg>
        <pc:spChg chg="mod">
          <ac:chgData name="He weinan" userId="f84259ee035b3ab4" providerId="Windows Live" clId="Web-{DDBE9C4D-A86C-4972-946D-BFE06DF752DF}" dt="2023-01-09T18:41:36.259" v="1285"/>
          <ac:spMkLst>
            <pc:docMk/>
            <pc:sldMk cId="3933501824" sldId="257"/>
            <ac:spMk id="197" creationId="{9C5D6807-BA17-B0C3-9DDA-C0AA6DCDF817}"/>
          </ac:spMkLst>
        </pc:spChg>
        <pc:spChg chg="mod">
          <ac:chgData name="He weinan" userId="f84259ee035b3ab4" providerId="Windows Live" clId="Web-{DDBE9C4D-A86C-4972-946D-BFE06DF752DF}" dt="2023-01-09T18:41:36.322" v="1286"/>
          <ac:spMkLst>
            <pc:docMk/>
            <pc:sldMk cId="3933501824" sldId="257"/>
            <ac:spMk id="198" creationId="{CC24EB71-A709-B3DC-55D2-F8528F902B71}"/>
          </ac:spMkLst>
        </pc:spChg>
        <pc:spChg chg="mod">
          <ac:chgData name="He weinan" userId="f84259ee035b3ab4" providerId="Windows Live" clId="Web-{DDBE9C4D-A86C-4972-946D-BFE06DF752DF}" dt="2023-01-09T18:41:36.384" v="1287"/>
          <ac:spMkLst>
            <pc:docMk/>
            <pc:sldMk cId="3933501824" sldId="257"/>
            <ac:spMk id="199" creationId="{BC08F620-CE1B-339E-5C9A-AA038BC53A54}"/>
          </ac:spMkLst>
        </pc:spChg>
        <pc:spChg chg="mod">
          <ac:chgData name="He weinan" userId="f84259ee035b3ab4" providerId="Windows Live" clId="Web-{DDBE9C4D-A86C-4972-946D-BFE06DF752DF}" dt="2023-01-09T18:41:36.447" v="1288"/>
          <ac:spMkLst>
            <pc:docMk/>
            <pc:sldMk cId="3933501824" sldId="257"/>
            <ac:spMk id="200" creationId="{AB4085F1-540D-9AB3-5BAE-D5B8F0E3010F}"/>
          </ac:spMkLst>
        </pc:spChg>
        <pc:spChg chg="mod">
          <ac:chgData name="He weinan" userId="f84259ee035b3ab4" providerId="Windows Live" clId="Web-{DDBE9C4D-A86C-4972-946D-BFE06DF752DF}" dt="2023-01-09T18:41:36.509" v="1289"/>
          <ac:spMkLst>
            <pc:docMk/>
            <pc:sldMk cId="3933501824" sldId="257"/>
            <ac:spMk id="201" creationId="{08442F69-BB87-A4BE-AA52-45D847B9FA1D}"/>
          </ac:spMkLst>
        </pc:spChg>
        <pc:spChg chg="mod">
          <ac:chgData name="He weinan" userId="f84259ee035b3ab4" providerId="Windows Live" clId="Web-{DDBE9C4D-A86C-4972-946D-BFE06DF752DF}" dt="2023-01-09T18:41:36.572" v="1290"/>
          <ac:spMkLst>
            <pc:docMk/>
            <pc:sldMk cId="3933501824" sldId="257"/>
            <ac:spMk id="202" creationId="{78FED602-9A1A-548D-500F-E5179F5CADD0}"/>
          </ac:spMkLst>
        </pc:spChg>
        <pc:spChg chg="mod">
          <ac:chgData name="He weinan" userId="f84259ee035b3ab4" providerId="Windows Live" clId="Web-{DDBE9C4D-A86C-4972-946D-BFE06DF752DF}" dt="2023-01-09T18:41:36.619" v="1291"/>
          <ac:spMkLst>
            <pc:docMk/>
            <pc:sldMk cId="3933501824" sldId="257"/>
            <ac:spMk id="203" creationId="{90C930E7-955C-BFAC-65AE-D5371EEE18E1}"/>
          </ac:spMkLst>
        </pc:spChg>
        <pc:spChg chg="mod">
          <ac:chgData name="He weinan" userId="f84259ee035b3ab4" providerId="Windows Live" clId="Web-{DDBE9C4D-A86C-4972-946D-BFE06DF752DF}" dt="2023-01-09T18:41:36.681" v="1292"/>
          <ac:spMkLst>
            <pc:docMk/>
            <pc:sldMk cId="3933501824" sldId="257"/>
            <ac:spMk id="204" creationId="{7052447B-0DDC-F134-4381-91DDC0D45A8F}"/>
          </ac:spMkLst>
        </pc:spChg>
        <pc:spChg chg="mod">
          <ac:chgData name="He weinan" userId="f84259ee035b3ab4" providerId="Windows Live" clId="Web-{DDBE9C4D-A86C-4972-946D-BFE06DF752DF}" dt="2023-01-09T18:41:36.744" v="1293"/>
          <ac:spMkLst>
            <pc:docMk/>
            <pc:sldMk cId="3933501824" sldId="257"/>
            <ac:spMk id="205" creationId="{DE02CA68-A737-98DE-09FE-E9E7EDF3271F}"/>
          </ac:spMkLst>
        </pc:spChg>
        <pc:spChg chg="mod">
          <ac:chgData name="He weinan" userId="f84259ee035b3ab4" providerId="Windows Live" clId="Web-{DDBE9C4D-A86C-4972-946D-BFE06DF752DF}" dt="2023-01-09T18:41:36.806" v="1294"/>
          <ac:spMkLst>
            <pc:docMk/>
            <pc:sldMk cId="3933501824" sldId="257"/>
            <ac:spMk id="207" creationId="{0B6BE85F-D65B-135C-1340-544121958DC5}"/>
          </ac:spMkLst>
        </pc:spChg>
        <pc:spChg chg="mod">
          <ac:chgData name="He weinan" userId="f84259ee035b3ab4" providerId="Windows Live" clId="Web-{DDBE9C4D-A86C-4972-946D-BFE06DF752DF}" dt="2023-01-09T18:41:36.853" v="1295"/>
          <ac:spMkLst>
            <pc:docMk/>
            <pc:sldMk cId="3933501824" sldId="257"/>
            <ac:spMk id="208" creationId="{2EB41601-A1A1-21B9-427C-3805BEEE8E9F}"/>
          </ac:spMkLst>
        </pc:spChg>
        <pc:spChg chg="mod">
          <ac:chgData name="He weinan" userId="f84259ee035b3ab4" providerId="Windows Live" clId="Web-{DDBE9C4D-A86C-4972-946D-BFE06DF752DF}" dt="2023-01-09T18:41:36.915" v="1296"/>
          <ac:spMkLst>
            <pc:docMk/>
            <pc:sldMk cId="3933501824" sldId="257"/>
            <ac:spMk id="209" creationId="{CB82E35E-C0E3-4298-D72D-B0EC02BAEFD0}"/>
          </ac:spMkLst>
        </pc:spChg>
        <pc:spChg chg="mod">
          <ac:chgData name="He weinan" userId="f84259ee035b3ab4" providerId="Windows Live" clId="Web-{DDBE9C4D-A86C-4972-946D-BFE06DF752DF}" dt="2023-01-09T18:41:36.962" v="1297"/>
          <ac:spMkLst>
            <pc:docMk/>
            <pc:sldMk cId="3933501824" sldId="257"/>
            <ac:spMk id="210" creationId="{CF345D7A-7D50-C1FF-D3AC-A473E516A429}"/>
          </ac:spMkLst>
        </pc:spChg>
        <pc:spChg chg="mod">
          <ac:chgData name="He weinan" userId="f84259ee035b3ab4" providerId="Windows Live" clId="Web-{DDBE9C4D-A86C-4972-946D-BFE06DF752DF}" dt="2023-01-09T18:41:37.025" v="1298"/>
          <ac:spMkLst>
            <pc:docMk/>
            <pc:sldMk cId="3933501824" sldId="257"/>
            <ac:spMk id="211" creationId="{9794B816-E2D5-F917-89BD-3DD39177A77B}"/>
          </ac:spMkLst>
        </pc:spChg>
        <pc:spChg chg="mod">
          <ac:chgData name="He weinan" userId="f84259ee035b3ab4" providerId="Windows Live" clId="Web-{DDBE9C4D-A86C-4972-946D-BFE06DF752DF}" dt="2023-01-09T18:41:37.087" v="1299"/>
          <ac:spMkLst>
            <pc:docMk/>
            <pc:sldMk cId="3933501824" sldId="257"/>
            <ac:spMk id="212" creationId="{481D97FE-9FA7-C564-C9C1-13A6544E320F}"/>
          </ac:spMkLst>
        </pc:spChg>
        <pc:spChg chg="mod">
          <ac:chgData name="He weinan" userId="f84259ee035b3ab4" providerId="Windows Live" clId="Web-{DDBE9C4D-A86C-4972-946D-BFE06DF752DF}" dt="2023-01-09T18:41:37.150" v="1300"/>
          <ac:spMkLst>
            <pc:docMk/>
            <pc:sldMk cId="3933501824" sldId="257"/>
            <ac:spMk id="213" creationId="{1AD12A95-C498-08F4-D76D-CA73541545D5}"/>
          </ac:spMkLst>
        </pc:spChg>
        <pc:spChg chg="mod">
          <ac:chgData name="He weinan" userId="f84259ee035b3ab4" providerId="Windows Live" clId="Web-{DDBE9C4D-A86C-4972-946D-BFE06DF752DF}" dt="2023-01-09T18:41:37.228" v="1301"/>
          <ac:spMkLst>
            <pc:docMk/>
            <pc:sldMk cId="3933501824" sldId="257"/>
            <ac:spMk id="214" creationId="{F10A9217-8F1D-8BBC-5F36-A3140F1319BC}"/>
          </ac:spMkLst>
        </pc:spChg>
        <pc:spChg chg="mod">
          <ac:chgData name="He weinan" userId="f84259ee035b3ab4" providerId="Windows Live" clId="Web-{DDBE9C4D-A86C-4972-946D-BFE06DF752DF}" dt="2023-01-09T18:41:37.290" v="1302"/>
          <ac:spMkLst>
            <pc:docMk/>
            <pc:sldMk cId="3933501824" sldId="257"/>
            <ac:spMk id="215" creationId="{742B9527-16EA-A38F-446A-E8C423519459}"/>
          </ac:spMkLst>
        </pc:spChg>
        <pc:spChg chg="mod">
          <ac:chgData name="He weinan" userId="f84259ee035b3ab4" providerId="Windows Live" clId="Web-{DDBE9C4D-A86C-4972-946D-BFE06DF752DF}" dt="2023-01-09T18:41:37.353" v="1303"/>
          <ac:spMkLst>
            <pc:docMk/>
            <pc:sldMk cId="3933501824" sldId="257"/>
            <ac:spMk id="216" creationId="{D24E707D-1800-4EA5-CCA4-C5D5C51B5741}"/>
          </ac:spMkLst>
        </pc:spChg>
        <pc:spChg chg="mod">
          <ac:chgData name="He weinan" userId="f84259ee035b3ab4" providerId="Windows Live" clId="Web-{DDBE9C4D-A86C-4972-946D-BFE06DF752DF}" dt="2023-01-09T18:41:37.415" v="1304"/>
          <ac:spMkLst>
            <pc:docMk/>
            <pc:sldMk cId="3933501824" sldId="257"/>
            <ac:spMk id="217" creationId="{456A535B-F59D-6EDC-CB42-7B57311FCD5D}"/>
          </ac:spMkLst>
        </pc:spChg>
        <pc:spChg chg="mod">
          <ac:chgData name="He weinan" userId="f84259ee035b3ab4" providerId="Windows Live" clId="Web-{DDBE9C4D-A86C-4972-946D-BFE06DF752DF}" dt="2023-01-09T18:41:37.462" v="1305"/>
          <ac:spMkLst>
            <pc:docMk/>
            <pc:sldMk cId="3933501824" sldId="257"/>
            <ac:spMk id="219" creationId="{5794BE7E-663C-D951-3DCB-B7829157ED91}"/>
          </ac:spMkLst>
        </pc:spChg>
        <pc:spChg chg="mod">
          <ac:chgData name="He weinan" userId="f84259ee035b3ab4" providerId="Windows Live" clId="Web-{DDBE9C4D-A86C-4972-946D-BFE06DF752DF}" dt="2023-01-09T18:41:37.509" v="1306"/>
          <ac:spMkLst>
            <pc:docMk/>
            <pc:sldMk cId="3933501824" sldId="257"/>
            <ac:spMk id="220" creationId="{E340C315-5E85-08E7-CF1F-AF0D31B72F13}"/>
          </ac:spMkLst>
        </pc:spChg>
        <pc:spChg chg="mod">
          <ac:chgData name="He weinan" userId="f84259ee035b3ab4" providerId="Windows Live" clId="Web-{DDBE9C4D-A86C-4972-946D-BFE06DF752DF}" dt="2023-01-09T18:41:37.556" v="1307"/>
          <ac:spMkLst>
            <pc:docMk/>
            <pc:sldMk cId="3933501824" sldId="257"/>
            <ac:spMk id="221" creationId="{53DA4BD5-B14C-AAA7-7A3E-24ED88583EEE}"/>
          </ac:spMkLst>
        </pc:spChg>
        <pc:spChg chg="mod">
          <ac:chgData name="He weinan" userId="f84259ee035b3ab4" providerId="Windows Live" clId="Web-{DDBE9C4D-A86C-4972-946D-BFE06DF752DF}" dt="2023-01-09T18:41:37.603" v="1308"/>
          <ac:spMkLst>
            <pc:docMk/>
            <pc:sldMk cId="3933501824" sldId="257"/>
            <ac:spMk id="222" creationId="{2719B74B-B3F2-6F69-6420-4C77B570FC1B}"/>
          </ac:spMkLst>
        </pc:spChg>
        <pc:spChg chg="mod">
          <ac:chgData name="He weinan" userId="f84259ee035b3ab4" providerId="Windows Live" clId="Web-{DDBE9C4D-A86C-4972-946D-BFE06DF752DF}" dt="2023-01-09T18:41:37.665" v="1309"/>
          <ac:spMkLst>
            <pc:docMk/>
            <pc:sldMk cId="3933501824" sldId="257"/>
            <ac:spMk id="223" creationId="{4B6E6F18-6609-2BA7-BD21-71CE6098E8BD}"/>
          </ac:spMkLst>
        </pc:spChg>
        <pc:spChg chg="mod">
          <ac:chgData name="He weinan" userId="f84259ee035b3ab4" providerId="Windows Live" clId="Web-{DDBE9C4D-A86C-4972-946D-BFE06DF752DF}" dt="2023-01-09T18:41:37.712" v="1310"/>
          <ac:spMkLst>
            <pc:docMk/>
            <pc:sldMk cId="3933501824" sldId="257"/>
            <ac:spMk id="224" creationId="{FC2C4768-E8C8-7C88-4F6A-60C549F00A41}"/>
          </ac:spMkLst>
        </pc:spChg>
        <pc:spChg chg="mod">
          <ac:chgData name="He weinan" userId="f84259ee035b3ab4" providerId="Windows Live" clId="Web-{DDBE9C4D-A86C-4972-946D-BFE06DF752DF}" dt="2023-01-09T18:41:37.759" v="1311"/>
          <ac:spMkLst>
            <pc:docMk/>
            <pc:sldMk cId="3933501824" sldId="257"/>
            <ac:spMk id="225" creationId="{4D24A426-E2C8-A899-9045-EFD233FB0578}"/>
          </ac:spMkLst>
        </pc:spChg>
        <pc:spChg chg="mod">
          <ac:chgData name="He weinan" userId="f84259ee035b3ab4" providerId="Windows Live" clId="Web-{DDBE9C4D-A86C-4972-946D-BFE06DF752DF}" dt="2023-01-09T18:41:37.806" v="1312"/>
          <ac:spMkLst>
            <pc:docMk/>
            <pc:sldMk cId="3933501824" sldId="257"/>
            <ac:spMk id="226" creationId="{969F3C83-E8EE-8CB1-E911-BA848DD6EDAD}"/>
          </ac:spMkLst>
        </pc:spChg>
        <pc:spChg chg="mod">
          <ac:chgData name="He weinan" userId="f84259ee035b3ab4" providerId="Windows Live" clId="Web-{DDBE9C4D-A86C-4972-946D-BFE06DF752DF}" dt="2023-01-09T18:41:37.869" v="1313"/>
          <ac:spMkLst>
            <pc:docMk/>
            <pc:sldMk cId="3933501824" sldId="257"/>
            <ac:spMk id="227" creationId="{41BE9E89-E088-0F2B-4313-125A93F94769}"/>
          </ac:spMkLst>
        </pc:spChg>
        <pc:spChg chg="mod">
          <ac:chgData name="He weinan" userId="f84259ee035b3ab4" providerId="Windows Live" clId="Web-{DDBE9C4D-A86C-4972-946D-BFE06DF752DF}" dt="2023-01-09T18:41:37.915" v="1314"/>
          <ac:spMkLst>
            <pc:docMk/>
            <pc:sldMk cId="3933501824" sldId="257"/>
            <ac:spMk id="228" creationId="{B015A7F7-D9DF-2EA7-6E3C-2BE453399BBE}"/>
          </ac:spMkLst>
        </pc:spChg>
        <pc:spChg chg="mod">
          <ac:chgData name="He weinan" userId="f84259ee035b3ab4" providerId="Windows Live" clId="Web-{DDBE9C4D-A86C-4972-946D-BFE06DF752DF}" dt="2023-01-09T18:41:37.962" v="1315"/>
          <ac:spMkLst>
            <pc:docMk/>
            <pc:sldMk cId="3933501824" sldId="257"/>
            <ac:spMk id="229" creationId="{870286A5-D99B-697F-8BB7-ED6EC34D82F2}"/>
          </ac:spMkLst>
        </pc:spChg>
        <pc:spChg chg="mod">
          <ac:chgData name="He weinan" userId="f84259ee035b3ab4" providerId="Windows Live" clId="Web-{DDBE9C4D-A86C-4972-946D-BFE06DF752DF}" dt="2023-01-09T18:41:38.009" v="1316"/>
          <ac:spMkLst>
            <pc:docMk/>
            <pc:sldMk cId="3933501824" sldId="257"/>
            <ac:spMk id="231" creationId="{4A4F872C-4D13-AD60-C6E8-90D5385E8D11}"/>
          </ac:spMkLst>
        </pc:spChg>
        <pc:spChg chg="mod">
          <ac:chgData name="He weinan" userId="f84259ee035b3ab4" providerId="Windows Live" clId="Web-{DDBE9C4D-A86C-4972-946D-BFE06DF752DF}" dt="2023-01-09T18:41:38.072" v="1317"/>
          <ac:spMkLst>
            <pc:docMk/>
            <pc:sldMk cId="3933501824" sldId="257"/>
            <ac:spMk id="232" creationId="{7B3C3975-2818-E40C-C539-D3B954931C23}"/>
          </ac:spMkLst>
        </pc:spChg>
        <pc:spChg chg="mod">
          <ac:chgData name="He weinan" userId="f84259ee035b3ab4" providerId="Windows Live" clId="Web-{DDBE9C4D-A86C-4972-946D-BFE06DF752DF}" dt="2023-01-09T18:41:38.119" v="1318"/>
          <ac:spMkLst>
            <pc:docMk/>
            <pc:sldMk cId="3933501824" sldId="257"/>
            <ac:spMk id="233" creationId="{B6591263-7F77-4A76-5745-B1987D8573C6}"/>
          </ac:spMkLst>
        </pc:spChg>
        <pc:spChg chg="mod">
          <ac:chgData name="He weinan" userId="f84259ee035b3ab4" providerId="Windows Live" clId="Web-{DDBE9C4D-A86C-4972-946D-BFE06DF752DF}" dt="2023-01-09T18:41:38.181" v="1319"/>
          <ac:spMkLst>
            <pc:docMk/>
            <pc:sldMk cId="3933501824" sldId="257"/>
            <ac:spMk id="234" creationId="{B8D7D28F-09C9-C92C-5C83-06187077C322}"/>
          </ac:spMkLst>
        </pc:spChg>
        <pc:spChg chg="mod">
          <ac:chgData name="He weinan" userId="f84259ee035b3ab4" providerId="Windows Live" clId="Web-{DDBE9C4D-A86C-4972-946D-BFE06DF752DF}" dt="2023-01-09T18:41:38.244" v="1320"/>
          <ac:spMkLst>
            <pc:docMk/>
            <pc:sldMk cId="3933501824" sldId="257"/>
            <ac:spMk id="235" creationId="{23ACA229-6424-7280-4332-4C41F31E3565}"/>
          </ac:spMkLst>
        </pc:spChg>
        <pc:spChg chg="mod">
          <ac:chgData name="He weinan" userId="f84259ee035b3ab4" providerId="Windows Live" clId="Web-{DDBE9C4D-A86C-4972-946D-BFE06DF752DF}" dt="2023-01-09T18:41:38.306" v="1321"/>
          <ac:spMkLst>
            <pc:docMk/>
            <pc:sldMk cId="3933501824" sldId="257"/>
            <ac:spMk id="236" creationId="{7887BD41-671A-38F9-31B8-38A617C39368}"/>
          </ac:spMkLst>
        </pc:spChg>
        <pc:spChg chg="mod">
          <ac:chgData name="He weinan" userId="f84259ee035b3ab4" providerId="Windows Live" clId="Web-{DDBE9C4D-A86C-4972-946D-BFE06DF752DF}" dt="2023-01-09T18:41:38.353" v="1322"/>
          <ac:spMkLst>
            <pc:docMk/>
            <pc:sldMk cId="3933501824" sldId="257"/>
            <ac:spMk id="237" creationId="{C8258AC6-F77F-5FAB-02CF-2D67A0CB4DA5}"/>
          </ac:spMkLst>
        </pc:spChg>
        <pc:spChg chg="mod">
          <ac:chgData name="He weinan" userId="f84259ee035b3ab4" providerId="Windows Live" clId="Web-{DDBE9C4D-A86C-4972-946D-BFE06DF752DF}" dt="2023-01-09T18:41:38.415" v="1323"/>
          <ac:spMkLst>
            <pc:docMk/>
            <pc:sldMk cId="3933501824" sldId="257"/>
            <ac:spMk id="238" creationId="{F487C2CA-7BAA-402B-779E-7A1BC1458BCA}"/>
          </ac:spMkLst>
        </pc:spChg>
        <pc:spChg chg="mod">
          <ac:chgData name="He weinan" userId="f84259ee035b3ab4" providerId="Windows Live" clId="Web-{DDBE9C4D-A86C-4972-946D-BFE06DF752DF}" dt="2023-01-09T18:41:38.478" v="1324"/>
          <ac:spMkLst>
            <pc:docMk/>
            <pc:sldMk cId="3933501824" sldId="257"/>
            <ac:spMk id="239" creationId="{D863DC6F-633C-A1A5-6AF5-22A45072D3B9}"/>
          </ac:spMkLst>
        </pc:spChg>
        <pc:spChg chg="mod">
          <ac:chgData name="He weinan" userId="f84259ee035b3ab4" providerId="Windows Live" clId="Web-{DDBE9C4D-A86C-4972-946D-BFE06DF752DF}" dt="2023-01-09T18:41:38.540" v="1325"/>
          <ac:spMkLst>
            <pc:docMk/>
            <pc:sldMk cId="3933501824" sldId="257"/>
            <ac:spMk id="240" creationId="{2473CCBE-2E45-5ABD-E953-82EDEB518FE0}"/>
          </ac:spMkLst>
        </pc:spChg>
        <pc:spChg chg="mod">
          <ac:chgData name="He weinan" userId="f84259ee035b3ab4" providerId="Windows Live" clId="Web-{DDBE9C4D-A86C-4972-946D-BFE06DF752DF}" dt="2023-01-09T18:41:38.587" v="1326"/>
          <ac:spMkLst>
            <pc:docMk/>
            <pc:sldMk cId="3933501824" sldId="257"/>
            <ac:spMk id="241" creationId="{D8073411-1B06-5955-74DF-5C85984228E6}"/>
          </ac:spMkLst>
        </pc:spChg>
        <pc:spChg chg="add mod">
          <ac:chgData name="He weinan" userId="f84259ee035b3ab4" providerId="Windows Live" clId="Web-{DDBE9C4D-A86C-4972-946D-BFE06DF752DF}" dt="2023-01-09T18:41:11.008" v="1279" actId="1076"/>
          <ac:spMkLst>
            <pc:docMk/>
            <pc:sldMk cId="3933501824" sldId="257"/>
            <ac:spMk id="243" creationId="{82F0A0B0-4305-E0F0-8B70-FF96D0798FE4}"/>
          </ac:spMkLst>
        </pc:spChg>
        <pc:spChg chg="add mod">
          <ac:chgData name="He weinan" userId="f84259ee035b3ab4" providerId="Windows Live" clId="Web-{DDBE9C4D-A86C-4972-946D-BFE06DF752DF}" dt="2023-01-09T18:41:11.039" v="1280" actId="1076"/>
          <ac:spMkLst>
            <pc:docMk/>
            <pc:sldMk cId="3933501824" sldId="257"/>
            <ac:spMk id="244" creationId="{01A13E37-2233-E621-71D4-8597909DD372}"/>
          </ac:spMkLst>
        </pc:spChg>
        <pc:spChg chg="add mod">
          <ac:chgData name="He weinan" userId="f84259ee035b3ab4" providerId="Windows Live" clId="Web-{DDBE9C4D-A86C-4972-946D-BFE06DF752DF}" dt="2023-01-09T18:41:11.086" v="1282" actId="1076"/>
          <ac:spMkLst>
            <pc:docMk/>
            <pc:sldMk cId="3933501824" sldId="257"/>
            <ac:spMk id="245" creationId="{4B5929D4-E16F-6205-EB87-82CF05C6448B}"/>
          </ac:spMkLst>
        </pc:spChg>
        <pc:spChg chg="add mod">
          <ac:chgData name="He weinan" userId="f84259ee035b3ab4" providerId="Windows Live" clId="Web-{DDBE9C4D-A86C-4972-946D-BFE06DF752DF}" dt="2023-01-09T18:41:11.071" v="1281" actId="1076"/>
          <ac:spMkLst>
            <pc:docMk/>
            <pc:sldMk cId="3933501824" sldId="257"/>
            <ac:spMk id="246" creationId="{E7CF0A6E-348A-174F-4C27-8A7DBDF60F07}"/>
          </ac:spMkLst>
        </pc:spChg>
        <pc:grpChg chg="del mod topLvl">
          <ac:chgData name="He weinan" userId="f84259ee035b3ab4" providerId="Windows Live" clId="Web-{DDBE9C4D-A86C-4972-946D-BFE06DF752DF}" dt="2023-01-09T18:28:26.200" v="1071"/>
          <ac:grpSpMkLst>
            <pc:docMk/>
            <pc:sldMk cId="3933501824" sldId="257"/>
            <ac:grpSpMk id="36" creationId="{5BF5F574-62F1-006F-2E09-0EE97D1597C8}"/>
          </ac:grpSpMkLst>
        </pc:grpChg>
        <pc:grpChg chg="add del mod topLvl">
          <ac:chgData name="He weinan" userId="f84259ee035b3ab4" providerId="Windows Live" clId="Web-{DDBE9C4D-A86C-4972-946D-BFE06DF752DF}" dt="2023-01-09T18:27:40.198" v="1027"/>
          <ac:grpSpMkLst>
            <pc:docMk/>
            <pc:sldMk cId="3933501824" sldId="257"/>
            <ac:grpSpMk id="40" creationId="{94A383D0-04EC-B6C6-3322-9F1EC4E9F34F}"/>
          </ac:grpSpMkLst>
        </pc:grpChg>
        <pc:grpChg chg="del mod topLvl">
          <ac:chgData name="He weinan" userId="f84259ee035b3ab4" providerId="Windows Live" clId="Web-{DDBE9C4D-A86C-4972-946D-BFE06DF752DF}" dt="2023-01-09T18:28:26.200" v="1082"/>
          <ac:grpSpMkLst>
            <pc:docMk/>
            <pc:sldMk cId="3933501824" sldId="257"/>
            <ac:grpSpMk id="51" creationId="{1923C41D-A137-9FBD-5E8B-3DCE9E693455}"/>
          </ac:grpSpMkLst>
        </pc:grpChg>
        <pc:grpChg chg="del mod topLvl">
          <ac:chgData name="He weinan" userId="f84259ee035b3ab4" providerId="Windows Live" clId="Web-{DDBE9C4D-A86C-4972-946D-BFE06DF752DF}" dt="2023-01-09T18:28:26.200" v="1083"/>
          <ac:grpSpMkLst>
            <pc:docMk/>
            <pc:sldMk cId="3933501824" sldId="257"/>
            <ac:grpSpMk id="52" creationId="{CFE485CD-07ED-3211-B4DE-515C1E470AA0}"/>
          </ac:grpSpMkLst>
        </pc:grpChg>
        <pc:grpChg chg="del mod topLvl">
          <ac:chgData name="He weinan" userId="f84259ee035b3ab4" providerId="Windows Live" clId="Web-{DDBE9C4D-A86C-4972-946D-BFE06DF752DF}" dt="2023-01-09T18:28:26.200" v="1081"/>
          <ac:grpSpMkLst>
            <pc:docMk/>
            <pc:sldMk cId="3933501824" sldId="257"/>
            <ac:grpSpMk id="58" creationId="{DA7DF8B0-F085-7ABB-3AF4-C0E16555F99C}"/>
          </ac:grpSpMkLst>
        </pc:grpChg>
        <pc:grpChg chg="mod topLvl">
          <ac:chgData name="He weinan" userId="f84259ee035b3ab4" providerId="Windows Live" clId="Web-{DDBE9C4D-A86C-4972-946D-BFE06DF752DF}" dt="2023-01-09T18:35:40.293" v="1173" actId="1076"/>
          <ac:grpSpMkLst>
            <pc:docMk/>
            <pc:sldMk cId="3933501824" sldId="257"/>
            <ac:grpSpMk id="64" creationId="{4278C0E3-7BEA-A39F-9819-B34C891C26BB}"/>
          </ac:grpSpMkLst>
        </pc:grpChg>
        <pc:grpChg chg="del mod topLvl">
          <ac:chgData name="He weinan" userId="f84259ee035b3ab4" providerId="Windows Live" clId="Web-{DDBE9C4D-A86C-4972-946D-BFE06DF752DF}" dt="2023-01-09T18:28:26.200" v="1070"/>
          <ac:grpSpMkLst>
            <pc:docMk/>
            <pc:sldMk cId="3933501824" sldId="257"/>
            <ac:grpSpMk id="66" creationId="{4553EDF1-157C-16C3-9ED4-B0469CE6CBDD}"/>
          </ac:grpSpMkLst>
        </pc:grpChg>
        <pc:grpChg chg="del">
          <ac:chgData name="He weinan" userId="f84259ee035b3ab4" providerId="Windows Live" clId="Web-{DDBE9C4D-A86C-4972-946D-BFE06DF752DF}" dt="2023-01-09T18:21:21.997" v="928"/>
          <ac:grpSpMkLst>
            <pc:docMk/>
            <pc:sldMk cId="3933501824" sldId="257"/>
            <ac:grpSpMk id="84" creationId="{2713E37D-BEDF-B269-C9DC-03879CE5E034}"/>
          </ac:grpSpMkLst>
        </pc:grpChg>
        <pc:grpChg chg="add del mod topLvl">
          <ac:chgData name="He weinan" userId="f84259ee035b3ab4" providerId="Windows Live" clId="Web-{DDBE9C4D-A86C-4972-946D-BFE06DF752DF}" dt="2023-01-09T18:25:39.209" v="1000"/>
          <ac:grpSpMkLst>
            <pc:docMk/>
            <pc:sldMk cId="3933501824" sldId="257"/>
            <ac:grpSpMk id="94" creationId="{10C135E7-D83D-02B8-1C40-6B94F427F6FC}"/>
          </ac:grpSpMkLst>
        </pc:grpChg>
        <pc:grpChg chg="add mod topLvl">
          <ac:chgData name="He weinan" userId="f84259ee035b3ab4" providerId="Windows Live" clId="Web-{DDBE9C4D-A86C-4972-946D-BFE06DF752DF}" dt="2023-01-09T18:35:40.387" v="1177" actId="1076"/>
          <ac:grpSpMkLst>
            <pc:docMk/>
            <pc:sldMk cId="3933501824" sldId="257"/>
            <ac:grpSpMk id="103" creationId="{D6E1AA6B-DEA9-A83D-6F0A-A8DF33FA11A9}"/>
          </ac:grpSpMkLst>
        </pc:grpChg>
        <pc:grpChg chg="add mod topLvl">
          <ac:chgData name="He weinan" userId="f84259ee035b3ab4" providerId="Windows Live" clId="Web-{DDBE9C4D-A86C-4972-946D-BFE06DF752DF}" dt="2023-01-09T18:35:40.512" v="1183" actId="1076"/>
          <ac:grpSpMkLst>
            <pc:docMk/>
            <pc:sldMk cId="3933501824" sldId="257"/>
            <ac:grpSpMk id="118" creationId="{2ABFB016-E884-6780-15CA-68D9B883FA2F}"/>
          </ac:grpSpMkLst>
        </pc:grpChg>
        <pc:grpChg chg="add mod topLvl">
          <ac:chgData name="He weinan" userId="f84259ee035b3ab4" providerId="Windows Live" clId="Web-{DDBE9C4D-A86C-4972-946D-BFE06DF752DF}" dt="2023-01-09T18:35:40.543" v="1184" actId="1076"/>
          <ac:grpSpMkLst>
            <pc:docMk/>
            <pc:sldMk cId="3933501824" sldId="257"/>
            <ac:grpSpMk id="130" creationId="{0CFDBE9A-428D-C7CF-C5EE-EE6FDBAB20CA}"/>
          </ac:grpSpMkLst>
        </pc:grpChg>
        <pc:grpChg chg="add del">
          <ac:chgData name="He weinan" userId="f84259ee035b3ab4" providerId="Windows Live" clId="Web-{DDBE9C4D-A86C-4972-946D-BFE06DF752DF}" dt="2023-01-09T18:24:34.832" v="988"/>
          <ac:grpSpMkLst>
            <pc:docMk/>
            <pc:sldMk cId="3933501824" sldId="257"/>
            <ac:grpSpMk id="136" creationId="{B89DD2E9-7AA4-8979-DE96-23417F811F87}"/>
          </ac:grpSpMkLst>
        </pc:grpChg>
        <pc:grpChg chg="add del mod">
          <ac:chgData name="He weinan" userId="f84259ee035b3ab4" providerId="Windows Live" clId="Web-{DDBE9C4D-A86C-4972-946D-BFE06DF752DF}" dt="2023-01-09T18:22:23.484" v="977"/>
          <ac:grpSpMkLst>
            <pc:docMk/>
            <pc:sldMk cId="3933501824" sldId="257"/>
            <ac:grpSpMk id="137" creationId="{958A0B05-BE47-817F-A983-BC62830F2E6C}"/>
          </ac:grpSpMkLst>
        </pc:grpChg>
        <pc:grpChg chg="add mod">
          <ac:chgData name="He weinan" userId="f84259ee035b3ab4" providerId="Windows Live" clId="Web-{DDBE9C4D-A86C-4972-946D-BFE06DF752DF}" dt="2023-01-09T18:35:40.309" v="1174" actId="1076"/>
          <ac:grpSpMkLst>
            <pc:docMk/>
            <pc:sldMk cId="3933501824" sldId="257"/>
            <ac:grpSpMk id="138" creationId="{12267615-DE0E-50CD-CB29-D1101EC63C98}"/>
          </ac:grpSpMkLst>
        </pc:grpChg>
        <pc:grpChg chg="add del mod">
          <ac:chgData name="He weinan" userId="f84259ee035b3ab4" providerId="Windows Live" clId="Web-{DDBE9C4D-A86C-4972-946D-BFE06DF752DF}" dt="2023-01-09T18:30:33.704" v="1122"/>
          <ac:grpSpMkLst>
            <pc:docMk/>
            <pc:sldMk cId="3933501824" sldId="257"/>
            <ac:grpSpMk id="142" creationId="{470ACAD6-9B13-79B8-033F-B2DC68AD8D69}"/>
          </ac:grpSpMkLst>
        </pc:grpChg>
        <pc:grpChg chg="add mod">
          <ac:chgData name="He weinan" userId="f84259ee035b3ab4" providerId="Windows Live" clId="Web-{DDBE9C4D-A86C-4972-946D-BFE06DF752DF}" dt="2023-01-09T18:32:19.146" v="1136" actId="1076"/>
          <ac:grpSpMkLst>
            <pc:docMk/>
            <pc:sldMk cId="3933501824" sldId="257"/>
            <ac:grpSpMk id="154" creationId="{871771EC-2890-9B54-7EF3-5A17BC8AEC18}"/>
          </ac:grpSpMkLst>
        </pc:grpChg>
        <pc:grpChg chg="add mod">
          <ac:chgData name="He weinan" userId="f84259ee035b3ab4" providerId="Windows Live" clId="Web-{DDBE9C4D-A86C-4972-946D-BFE06DF752DF}" dt="2023-01-09T18:29:01.451" v="1095" actId="1076"/>
          <ac:grpSpMkLst>
            <pc:docMk/>
            <pc:sldMk cId="3933501824" sldId="257"/>
            <ac:grpSpMk id="163" creationId="{F3DF409A-0A3E-C88D-4FAA-7B1EE4479466}"/>
          </ac:grpSpMkLst>
        </pc:grpChg>
        <pc:grpChg chg="add mod">
          <ac:chgData name="He weinan" userId="f84259ee035b3ab4" providerId="Windows Live" clId="Web-{DDBE9C4D-A86C-4972-946D-BFE06DF752DF}" dt="2023-01-09T18:29:01.560" v="1101" actId="1076"/>
          <ac:grpSpMkLst>
            <pc:docMk/>
            <pc:sldMk cId="3933501824" sldId="257"/>
            <ac:grpSpMk id="174" creationId="{A4F46ECD-3CF2-8976-DE4E-3399A96D0E83}"/>
          </ac:grpSpMkLst>
        </pc:grpChg>
        <pc:grpChg chg="add mod">
          <ac:chgData name="He weinan" userId="f84259ee035b3ab4" providerId="Windows Live" clId="Web-{DDBE9C4D-A86C-4972-946D-BFE06DF752DF}" dt="2023-01-09T18:37:09.234" v="1204" actId="1076"/>
          <ac:grpSpMkLst>
            <pc:docMk/>
            <pc:sldMk cId="3933501824" sldId="257"/>
            <ac:grpSpMk id="181" creationId="{906DF7CB-06F3-4E4C-FDCE-E011328A6175}"/>
          </ac:grpSpMkLst>
        </pc:grpChg>
        <pc:grpChg chg="add">
          <ac:chgData name="He weinan" userId="f84259ee035b3ab4" providerId="Windows Live" clId="Web-{DDBE9C4D-A86C-4972-946D-BFE06DF752DF}" dt="2023-01-09T18:36:39.936" v="1187"/>
          <ac:grpSpMkLst>
            <pc:docMk/>
            <pc:sldMk cId="3933501824" sldId="257"/>
            <ac:grpSpMk id="193" creationId="{7E352268-35ED-E7F8-A46A-691AE7587CF1}"/>
          </ac:grpSpMkLst>
        </pc:grpChg>
        <pc:grpChg chg="add mod">
          <ac:chgData name="He weinan" userId="f84259ee035b3ab4" providerId="Windows Live" clId="Web-{DDBE9C4D-A86C-4972-946D-BFE06DF752DF}" dt="2023-01-09T18:41:10.805" v="1275" actId="1076"/>
          <ac:grpSpMkLst>
            <pc:docMk/>
            <pc:sldMk cId="3933501824" sldId="257"/>
            <ac:grpSpMk id="194" creationId="{47455972-DD02-5F2E-0690-D80152D2C262}"/>
          </ac:grpSpMkLst>
        </pc:grpChg>
        <pc:grpChg chg="add mod">
          <ac:chgData name="He weinan" userId="f84259ee035b3ab4" providerId="Windows Live" clId="Web-{DDBE9C4D-A86C-4972-946D-BFE06DF752DF}" dt="2023-01-09T18:41:10.868" v="1276" actId="1076"/>
          <ac:grpSpMkLst>
            <pc:docMk/>
            <pc:sldMk cId="3933501824" sldId="257"/>
            <ac:grpSpMk id="206" creationId="{8543717B-746A-C12B-699A-F975CE865051}"/>
          </ac:grpSpMkLst>
        </pc:grpChg>
        <pc:grpChg chg="add mod">
          <ac:chgData name="He weinan" userId="f84259ee035b3ab4" providerId="Windows Live" clId="Web-{DDBE9C4D-A86C-4972-946D-BFE06DF752DF}" dt="2023-01-09T18:41:10.914" v="1277" actId="1076"/>
          <ac:grpSpMkLst>
            <pc:docMk/>
            <pc:sldMk cId="3933501824" sldId="257"/>
            <ac:grpSpMk id="218" creationId="{BFC907DA-A0AF-7E34-7A5B-8835FF8CBDF0}"/>
          </ac:grpSpMkLst>
        </pc:grpChg>
        <pc:grpChg chg="add mod">
          <ac:chgData name="He weinan" userId="f84259ee035b3ab4" providerId="Windows Live" clId="Web-{DDBE9C4D-A86C-4972-946D-BFE06DF752DF}" dt="2023-01-09T18:41:10.961" v="1278" actId="1076"/>
          <ac:grpSpMkLst>
            <pc:docMk/>
            <pc:sldMk cId="3933501824" sldId="257"/>
            <ac:grpSpMk id="230" creationId="{61D168E9-50E5-95CB-1E7B-EC30C4F9EDE9}"/>
          </ac:grpSpMkLst>
        </pc:grpChg>
        <pc:picChg chg="add mod topLvl">
          <ac:chgData name="He weinan" userId="f84259ee035b3ab4" providerId="Windows Live" clId="Web-{DDBE9C4D-A86C-4972-946D-BFE06DF752DF}" dt="2023-01-09T18:35:40.246" v="1172" actId="1076"/>
          <ac:picMkLst>
            <pc:docMk/>
            <pc:sldMk cId="3933501824" sldId="257"/>
            <ac:picMk id="3" creationId="{BF29D67A-3F13-9153-F58D-27DE2B3BC48B}"/>
          </ac:picMkLst>
        </pc:picChg>
        <pc:picChg chg="del mod topLvl">
          <ac:chgData name="He weinan" userId="f84259ee035b3ab4" providerId="Windows Live" clId="Web-{DDBE9C4D-A86C-4972-946D-BFE06DF752DF}" dt="2023-01-09T18:28:26.200" v="1084"/>
          <ac:picMkLst>
            <pc:docMk/>
            <pc:sldMk cId="3933501824" sldId="257"/>
            <ac:picMk id="8" creationId="{E14E846A-1AB7-4212-A8A6-0345E2EFFF78}"/>
          </ac:picMkLst>
        </pc:picChg>
        <pc:picChg chg="del">
          <ac:chgData name="He weinan" userId="f84259ee035b3ab4" providerId="Windows Live" clId="Web-{DDBE9C4D-A86C-4972-946D-BFE06DF752DF}" dt="2023-01-09T18:21:20.294" v="926"/>
          <ac:picMkLst>
            <pc:docMk/>
            <pc:sldMk cId="3933501824" sldId="257"/>
            <ac:picMk id="10" creationId="{DD10D3A7-231B-36CE-8352-0B837AF24A9D}"/>
          </ac:picMkLst>
        </pc:picChg>
        <pc:picChg chg="del">
          <ac:chgData name="He weinan" userId="f84259ee035b3ab4" providerId="Windows Live" clId="Web-{DDBE9C4D-A86C-4972-946D-BFE06DF752DF}" dt="2023-01-09T18:21:20.294" v="925"/>
          <ac:picMkLst>
            <pc:docMk/>
            <pc:sldMk cId="3933501824" sldId="257"/>
            <ac:picMk id="11" creationId="{450206F5-E61E-A063-2B1E-B650A2736D62}"/>
          </ac:picMkLst>
        </pc:picChg>
        <pc:picChg chg="del">
          <ac:chgData name="He weinan" userId="f84259ee035b3ab4" providerId="Windows Live" clId="Web-{DDBE9C4D-A86C-4972-946D-BFE06DF752DF}" dt="2023-01-09T18:21:20.294" v="924"/>
          <ac:picMkLst>
            <pc:docMk/>
            <pc:sldMk cId="3933501824" sldId="257"/>
            <ac:picMk id="12" creationId="{C01AEA20-4669-2A45-7313-97CA7C0FB1C2}"/>
          </ac:picMkLst>
        </pc:picChg>
        <pc:picChg chg="del">
          <ac:chgData name="He weinan" userId="f84259ee035b3ab4" providerId="Windows Live" clId="Web-{DDBE9C4D-A86C-4972-946D-BFE06DF752DF}" dt="2023-01-09T18:21:20.294" v="923"/>
          <ac:picMkLst>
            <pc:docMk/>
            <pc:sldMk cId="3933501824" sldId="257"/>
            <ac:picMk id="13" creationId="{07132147-8082-966E-2969-DA762F8ED645}"/>
          </ac:picMkLst>
        </pc:picChg>
        <pc:picChg chg="del">
          <ac:chgData name="He weinan" userId="f84259ee035b3ab4" providerId="Windows Live" clId="Web-{DDBE9C4D-A86C-4972-946D-BFE06DF752DF}" dt="2023-01-09T18:21:20.294" v="922"/>
          <ac:picMkLst>
            <pc:docMk/>
            <pc:sldMk cId="3933501824" sldId="257"/>
            <ac:picMk id="14" creationId="{7A365211-B46B-0047-B413-00FE3BA0D5F2}"/>
          </ac:picMkLst>
        </pc:picChg>
        <pc:picChg chg="add mod">
          <ac:chgData name="He weinan" userId="f84259ee035b3ab4" providerId="Windows Live" clId="Web-{DDBE9C4D-A86C-4972-946D-BFE06DF752DF}" dt="2023-01-09T18:29:01.342" v="1090" actId="1076"/>
          <ac:picMkLst>
            <pc:docMk/>
            <pc:sldMk cId="3933501824" sldId="257"/>
            <ac:picMk id="141" creationId="{7889E41D-9F81-8AA5-0625-FDEA04B72CB1}"/>
          </ac:picMkLst>
        </pc:picChg>
        <pc:cxnChg chg="del mod topLvl">
          <ac:chgData name="He weinan" userId="f84259ee035b3ab4" providerId="Windows Live" clId="Web-{DDBE9C4D-A86C-4972-946D-BFE06DF752DF}" dt="2023-01-09T18:28:26.200" v="1076"/>
          <ac:cxnSpMkLst>
            <pc:docMk/>
            <pc:sldMk cId="3933501824" sldId="257"/>
            <ac:cxnSpMk id="60" creationId="{46D604C2-AE0D-6CDC-62C6-C06898ADE23D}"/>
          </ac:cxnSpMkLst>
        </pc:cxnChg>
        <pc:cxnChg chg="del mod topLvl">
          <ac:chgData name="He weinan" userId="f84259ee035b3ab4" providerId="Windows Live" clId="Web-{DDBE9C4D-A86C-4972-946D-BFE06DF752DF}" dt="2023-01-09T18:28:26.200" v="1075"/>
          <ac:cxnSpMkLst>
            <pc:docMk/>
            <pc:sldMk cId="3933501824" sldId="257"/>
            <ac:cxnSpMk id="61" creationId="{291A017D-DDA6-9E74-5719-DA4AF813D687}"/>
          </ac:cxnSpMkLst>
        </pc:cxnChg>
        <pc:cxnChg chg="del mod topLvl">
          <ac:chgData name="He weinan" userId="f84259ee035b3ab4" providerId="Windows Live" clId="Web-{DDBE9C4D-A86C-4972-946D-BFE06DF752DF}" dt="2023-01-09T18:27:40.198" v="1027"/>
          <ac:cxnSpMkLst>
            <pc:docMk/>
            <pc:sldMk cId="3933501824" sldId="257"/>
            <ac:cxnSpMk id="68" creationId="{3BE7B0AE-ED97-93B0-DB63-F13D0A9E9875}"/>
          </ac:cxnSpMkLst>
        </pc:cxnChg>
        <pc:cxnChg chg="del mod">
          <ac:chgData name="He weinan" userId="f84259ee035b3ab4" providerId="Windows Live" clId="Web-{DDBE9C4D-A86C-4972-946D-BFE06DF752DF}" dt="2023-01-09T18:27:35.432" v="1026"/>
          <ac:cxnSpMkLst>
            <pc:docMk/>
            <pc:sldMk cId="3933501824" sldId="257"/>
            <ac:cxnSpMk id="70" creationId="{81CFCD5A-F0A4-C913-34AF-649E1A45CA65}"/>
          </ac:cxnSpMkLst>
        </pc:cxnChg>
        <pc:cxnChg chg="del mod topLvl">
          <ac:chgData name="He weinan" userId="f84259ee035b3ab4" providerId="Windows Live" clId="Web-{DDBE9C4D-A86C-4972-946D-BFE06DF752DF}" dt="2023-01-09T18:28:26.200" v="1074"/>
          <ac:cxnSpMkLst>
            <pc:docMk/>
            <pc:sldMk cId="3933501824" sldId="257"/>
            <ac:cxnSpMk id="86" creationId="{D5784C13-3717-D0DA-C55B-A4D07878AE41}"/>
          </ac:cxnSpMkLst>
        </pc:cxnChg>
        <pc:cxnChg chg="del mod topLvl">
          <ac:chgData name="He weinan" userId="f84259ee035b3ab4" providerId="Windows Live" clId="Web-{DDBE9C4D-A86C-4972-946D-BFE06DF752DF}" dt="2023-01-09T18:28:26.200" v="1073"/>
          <ac:cxnSpMkLst>
            <pc:docMk/>
            <pc:sldMk cId="3933501824" sldId="257"/>
            <ac:cxnSpMk id="87" creationId="{BC0A95B9-9381-6163-44D2-9121595764A7}"/>
          </ac:cxnSpMkLst>
        </pc:cxnChg>
        <pc:cxnChg chg="mod topLvl">
          <ac:chgData name="He weinan" userId="f84259ee035b3ab4" providerId="Windows Live" clId="Web-{DDBE9C4D-A86C-4972-946D-BFE06DF752DF}" dt="2023-01-09T18:26:01.757" v="1007"/>
          <ac:cxnSpMkLst>
            <pc:docMk/>
            <pc:sldMk cId="3933501824" sldId="257"/>
            <ac:cxnSpMk id="95" creationId="{A41E2805-3125-9F4C-ED78-40CFD189DF37}"/>
          </ac:cxnSpMkLst>
        </pc:cxnChg>
        <pc:cxnChg chg="mod topLvl">
          <ac:chgData name="He weinan" userId="f84259ee035b3ab4" providerId="Windows Live" clId="Web-{DDBE9C4D-A86C-4972-946D-BFE06DF752DF}" dt="2023-01-09T18:26:01.788" v="1008"/>
          <ac:cxnSpMkLst>
            <pc:docMk/>
            <pc:sldMk cId="3933501824" sldId="257"/>
            <ac:cxnSpMk id="96" creationId="{43873DAD-C031-4829-E687-CF52994CE2F6}"/>
          </ac:cxnSpMkLst>
        </pc:cxnChg>
        <pc:cxnChg chg="mod topLvl">
          <ac:chgData name="He weinan" userId="f84259ee035b3ab4" providerId="Windows Live" clId="Web-{DDBE9C4D-A86C-4972-946D-BFE06DF752DF}" dt="2023-01-09T18:26:01.804" v="1009"/>
          <ac:cxnSpMkLst>
            <pc:docMk/>
            <pc:sldMk cId="3933501824" sldId="257"/>
            <ac:cxnSpMk id="97" creationId="{3947BCCD-E143-4BF0-60ED-FA1FD09D8E0E}"/>
          </ac:cxnSpMkLst>
        </pc:cxnChg>
        <pc:cxnChg chg="mod topLvl">
          <ac:chgData name="He weinan" userId="f84259ee035b3ab4" providerId="Windows Live" clId="Web-{DDBE9C4D-A86C-4972-946D-BFE06DF752DF}" dt="2023-01-09T18:26:01.820" v="1010"/>
          <ac:cxnSpMkLst>
            <pc:docMk/>
            <pc:sldMk cId="3933501824" sldId="257"/>
            <ac:cxnSpMk id="98" creationId="{5D77DB99-CDD5-95AC-32CE-AD9989263E08}"/>
          </ac:cxnSpMkLst>
        </pc:cxnChg>
        <pc:cxnChg chg="mod topLvl">
          <ac:chgData name="He weinan" userId="f84259ee035b3ab4" providerId="Windows Live" clId="Web-{DDBE9C4D-A86C-4972-946D-BFE06DF752DF}" dt="2023-01-09T18:26:01.835" v="1011"/>
          <ac:cxnSpMkLst>
            <pc:docMk/>
            <pc:sldMk cId="3933501824" sldId="257"/>
            <ac:cxnSpMk id="99" creationId="{7F716445-10B9-C86B-0DA0-D4BFC6E21AF5}"/>
          </ac:cxnSpMkLst>
        </pc:cxnChg>
        <pc:cxnChg chg="mod topLvl">
          <ac:chgData name="He weinan" userId="f84259ee035b3ab4" providerId="Windows Live" clId="Web-{DDBE9C4D-A86C-4972-946D-BFE06DF752DF}" dt="2023-01-09T18:26:16.351" v="1014" actId="14100"/>
          <ac:cxnSpMkLst>
            <pc:docMk/>
            <pc:sldMk cId="3933501824" sldId="257"/>
            <ac:cxnSpMk id="100" creationId="{A5876568-4065-E881-DA2D-729D42364CB3}"/>
          </ac:cxnSpMkLst>
        </pc:cxnChg>
        <pc:cxnChg chg="add mod topLvl">
          <ac:chgData name="He weinan" userId="f84259ee035b3ab4" providerId="Windows Live" clId="Web-{DDBE9C4D-A86C-4972-946D-BFE06DF752DF}" dt="2023-01-09T18:35:40.403" v="1178" actId="1076"/>
          <ac:cxnSpMkLst>
            <pc:docMk/>
            <pc:sldMk cId="3933501824" sldId="257"/>
            <ac:cxnSpMk id="113" creationId="{CBFDD136-B7C6-9B19-62B9-6C89624DEEF0}"/>
          </ac:cxnSpMkLst>
        </pc:cxnChg>
        <pc:cxnChg chg="add mod topLvl">
          <ac:chgData name="He weinan" userId="f84259ee035b3ab4" providerId="Windows Live" clId="Web-{DDBE9C4D-A86C-4972-946D-BFE06DF752DF}" dt="2023-01-09T18:35:40.418" v="1179" actId="1076"/>
          <ac:cxnSpMkLst>
            <pc:docMk/>
            <pc:sldMk cId="3933501824" sldId="257"/>
            <ac:cxnSpMk id="114" creationId="{C26A3AF1-4C73-EBA0-18F8-E79DA9B89643}"/>
          </ac:cxnSpMkLst>
        </pc:cxnChg>
        <pc:cxnChg chg="add mod topLvl">
          <ac:chgData name="He weinan" userId="f84259ee035b3ab4" providerId="Windows Live" clId="Web-{DDBE9C4D-A86C-4972-946D-BFE06DF752DF}" dt="2023-01-09T18:35:40.434" v="1180" actId="1076"/>
          <ac:cxnSpMkLst>
            <pc:docMk/>
            <pc:sldMk cId="3933501824" sldId="257"/>
            <ac:cxnSpMk id="115" creationId="{85ACE15C-3AC7-F7BA-A4A7-216E385637CC}"/>
          </ac:cxnSpMkLst>
        </pc:cxnChg>
        <pc:cxnChg chg="add mod topLvl">
          <ac:chgData name="He weinan" userId="f84259ee035b3ab4" providerId="Windows Live" clId="Web-{DDBE9C4D-A86C-4972-946D-BFE06DF752DF}" dt="2023-01-09T18:35:40.450" v="1181" actId="1076"/>
          <ac:cxnSpMkLst>
            <pc:docMk/>
            <pc:sldMk cId="3933501824" sldId="257"/>
            <ac:cxnSpMk id="116" creationId="{82BC5389-C3C4-09B6-3FE2-D74F744C017F}"/>
          </ac:cxnSpMkLst>
        </pc:cxnChg>
        <pc:cxnChg chg="add mod">
          <ac:chgData name="He weinan" userId="f84259ee035b3ab4" providerId="Windows Live" clId="Web-{DDBE9C4D-A86C-4972-946D-BFE06DF752DF}" dt="2023-01-09T18:35:40.559" v="1185" actId="1076"/>
          <ac:cxnSpMkLst>
            <pc:docMk/>
            <pc:sldMk cId="3933501824" sldId="257"/>
            <ac:cxnSpMk id="140" creationId="{18221EC9-15C5-5EBD-B1FC-52E290E23987}"/>
          </ac:cxnSpMkLst>
        </pc:cxnChg>
        <pc:cxnChg chg="mod">
          <ac:chgData name="He weinan" userId="f84259ee035b3ab4" providerId="Windows Live" clId="Web-{DDBE9C4D-A86C-4972-946D-BFE06DF752DF}" dt="2023-01-09T18:28:19.356" v="1033"/>
          <ac:cxnSpMkLst>
            <pc:docMk/>
            <pc:sldMk cId="3933501824" sldId="257"/>
            <ac:cxnSpMk id="155" creationId="{5872C4B8-3158-FA8F-ADE7-3FE14085D56F}"/>
          </ac:cxnSpMkLst>
        </pc:cxnChg>
        <pc:cxnChg chg="mod">
          <ac:chgData name="He weinan" userId="f84259ee035b3ab4" providerId="Windows Live" clId="Web-{DDBE9C4D-A86C-4972-946D-BFE06DF752DF}" dt="2023-01-09T18:28:19.356" v="1033"/>
          <ac:cxnSpMkLst>
            <pc:docMk/>
            <pc:sldMk cId="3933501824" sldId="257"/>
            <ac:cxnSpMk id="156" creationId="{64EF7B0D-EC51-9865-2A2D-F8E096271D81}"/>
          </ac:cxnSpMkLst>
        </pc:cxnChg>
        <pc:cxnChg chg="mod">
          <ac:chgData name="He weinan" userId="f84259ee035b3ab4" providerId="Windows Live" clId="Web-{DDBE9C4D-A86C-4972-946D-BFE06DF752DF}" dt="2023-01-09T18:28:19.356" v="1033"/>
          <ac:cxnSpMkLst>
            <pc:docMk/>
            <pc:sldMk cId="3933501824" sldId="257"/>
            <ac:cxnSpMk id="157" creationId="{3CAB37C6-5811-0BD4-8202-7C9224C29268}"/>
          </ac:cxnSpMkLst>
        </pc:cxnChg>
        <pc:cxnChg chg="mod">
          <ac:chgData name="He weinan" userId="f84259ee035b3ab4" providerId="Windows Live" clId="Web-{DDBE9C4D-A86C-4972-946D-BFE06DF752DF}" dt="2023-01-09T18:28:19.356" v="1033"/>
          <ac:cxnSpMkLst>
            <pc:docMk/>
            <pc:sldMk cId="3933501824" sldId="257"/>
            <ac:cxnSpMk id="158" creationId="{296D1711-4E38-C3BB-6C6B-BEA27E54487F}"/>
          </ac:cxnSpMkLst>
        </pc:cxnChg>
        <pc:cxnChg chg="mod">
          <ac:chgData name="He weinan" userId="f84259ee035b3ab4" providerId="Windows Live" clId="Web-{DDBE9C4D-A86C-4972-946D-BFE06DF752DF}" dt="2023-01-09T18:28:19.356" v="1033"/>
          <ac:cxnSpMkLst>
            <pc:docMk/>
            <pc:sldMk cId="3933501824" sldId="257"/>
            <ac:cxnSpMk id="159" creationId="{A60A0EA7-5F4A-FFFE-6874-9E8D930DA0C0}"/>
          </ac:cxnSpMkLst>
        </pc:cxnChg>
        <pc:cxnChg chg="mod">
          <ac:chgData name="He weinan" userId="f84259ee035b3ab4" providerId="Windows Live" clId="Web-{DDBE9C4D-A86C-4972-946D-BFE06DF752DF}" dt="2023-01-09T18:28:19.356" v="1033"/>
          <ac:cxnSpMkLst>
            <pc:docMk/>
            <pc:sldMk cId="3933501824" sldId="257"/>
            <ac:cxnSpMk id="160" creationId="{14DD94D2-9C3B-2C66-BE53-4E3E25DEF504}"/>
          </ac:cxnSpMkLst>
        </pc:cxnChg>
        <pc:cxnChg chg="add mod">
          <ac:chgData name="He weinan" userId="f84259ee035b3ab4" providerId="Windows Live" clId="Web-{DDBE9C4D-A86C-4972-946D-BFE06DF752DF}" dt="2023-01-09T18:29:01.467" v="1096" actId="1076"/>
          <ac:cxnSpMkLst>
            <pc:docMk/>
            <pc:sldMk cId="3933501824" sldId="257"/>
            <ac:cxnSpMk id="169" creationId="{6E6EF3F1-26E1-91AC-622E-87698D2349F2}"/>
          </ac:cxnSpMkLst>
        </pc:cxnChg>
        <pc:cxnChg chg="add mod">
          <ac:chgData name="He weinan" userId="f84259ee035b3ab4" providerId="Windows Live" clId="Web-{DDBE9C4D-A86C-4972-946D-BFE06DF752DF}" dt="2023-01-09T18:34:04.712" v="1157" actId="1076"/>
          <ac:cxnSpMkLst>
            <pc:docMk/>
            <pc:sldMk cId="3933501824" sldId="257"/>
            <ac:cxnSpMk id="170" creationId="{2D07791D-B247-1ACD-AE39-39477CB3458B}"/>
          </ac:cxnSpMkLst>
        </pc:cxnChg>
        <pc:cxnChg chg="add mod">
          <ac:chgData name="He weinan" userId="f84259ee035b3ab4" providerId="Windows Live" clId="Web-{DDBE9C4D-A86C-4972-946D-BFE06DF752DF}" dt="2023-01-09T18:34:04.727" v="1158" actId="1076"/>
          <ac:cxnSpMkLst>
            <pc:docMk/>
            <pc:sldMk cId="3933501824" sldId="257"/>
            <ac:cxnSpMk id="171" creationId="{FAAF4F34-8CB1-A865-0ADC-6F45EBEE9A3C}"/>
          </ac:cxnSpMkLst>
        </pc:cxnChg>
        <pc:cxnChg chg="add mod">
          <ac:chgData name="He weinan" userId="f84259ee035b3ab4" providerId="Windows Live" clId="Web-{DDBE9C4D-A86C-4972-946D-BFE06DF752DF}" dt="2023-01-09T18:29:01.514" v="1099" actId="1076"/>
          <ac:cxnSpMkLst>
            <pc:docMk/>
            <pc:sldMk cId="3933501824" sldId="257"/>
            <ac:cxnSpMk id="172" creationId="{5D5F45A1-2974-631D-03C7-2614F23E3295}"/>
          </ac:cxnSpMkLst>
        </pc:cxnChg>
        <pc:cxnChg chg="add mod">
          <ac:chgData name="He weinan" userId="f84259ee035b3ab4" providerId="Windows Live" clId="Web-{DDBE9C4D-A86C-4972-946D-BFE06DF752DF}" dt="2023-01-09T18:32:21.958" v="1139" actId="1076"/>
          <ac:cxnSpMkLst>
            <pc:docMk/>
            <pc:sldMk cId="3933501824" sldId="257"/>
            <ac:cxnSpMk id="180" creationId="{69DCE2B7-8B2B-C7DB-A4F7-472876876EFA}"/>
          </ac:cxnSpMkLst>
        </pc:cxnChg>
      </pc:sldChg>
      <pc:sldMasterChg chg="del delSldLayout">
        <pc:chgData name="He weinan" userId="f84259ee035b3ab4" providerId="Windows Live" clId="Web-{DDBE9C4D-A86C-4972-946D-BFE06DF752DF}" dt="2023-01-09T14:19:45.908" v="3"/>
        <pc:sldMasterMkLst>
          <pc:docMk/>
          <pc:sldMasterMk cId="2371758177" sldId="2147483660"/>
        </pc:sldMasterMkLst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3129878285" sldId="2147483661"/>
          </pc:sldLayoutMkLst>
        </pc:sldLayoutChg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572029412" sldId="2147483662"/>
          </pc:sldLayoutMkLst>
        </pc:sldLayoutChg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3636461385" sldId="2147483663"/>
          </pc:sldLayoutMkLst>
        </pc:sldLayoutChg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3626050071" sldId="2147483664"/>
          </pc:sldLayoutMkLst>
        </pc:sldLayoutChg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4223613637" sldId="2147483665"/>
          </pc:sldLayoutMkLst>
        </pc:sldLayoutChg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986665687" sldId="2147483666"/>
          </pc:sldLayoutMkLst>
        </pc:sldLayoutChg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2924672457" sldId="2147483667"/>
          </pc:sldLayoutMkLst>
        </pc:sldLayoutChg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1650365514" sldId="2147483668"/>
          </pc:sldLayoutMkLst>
        </pc:sldLayoutChg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746702124" sldId="2147483669"/>
          </pc:sldLayoutMkLst>
        </pc:sldLayoutChg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61784523" sldId="2147483670"/>
          </pc:sldLayoutMkLst>
        </pc:sldLayoutChg>
        <pc:sldLayoutChg chg="del">
          <pc:chgData name="He weinan" userId="f84259ee035b3ab4" providerId="Windows Live" clId="Web-{DDBE9C4D-A86C-4972-946D-BFE06DF752DF}" dt="2023-01-09T14:19:45.908" v="3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add addSldLayout modSldLayout">
        <pc:chgData name="He weinan" userId="f84259ee035b3ab4" providerId="Windows Live" clId="Web-{DDBE9C4D-A86C-4972-946D-BFE06DF752DF}" dt="2023-01-09T14:19:45.908" v="3"/>
        <pc:sldMasterMkLst>
          <pc:docMk/>
          <pc:sldMasterMk cId="1056890382" sldId="2147483672"/>
        </pc:sldMasterMkLst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679096720" sldId="2147483673"/>
          </pc:sldLayoutMkLst>
        </pc:sldLayoutChg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2903350645" sldId="2147483674"/>
          </pc:sldLayoutMkLst>
        </pc:sldLayoutChg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74107278" sldId="2147483675"/>
          </pc:sldLayoutMkLst>
        </pc:sldLayoutChg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1517689906" sldId="2147483676"/>
          </pc:sldLayoutMkLst>
        </pc:sldLayoutChg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2510881629" sldId="2147483677"/>
          </pc:sldLayoutMkLst>
        </pc:sldLayoutChg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1358782457" sldId="2147483678"/>
          </pc:sldLayoutMkLst>
        </pc:sldLayoutChg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4194739873" sldId="2147483679"/>
          </pc:sldLayoutMkLst>
        </pc:sldLayoutChg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905728161" sldId="2147483680"/>
          </pc:sldLayoutMkLst>
        </pc:sldLayoutChg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1353279155" sldId="2147483681"/>
          </pc:sldLayoutMkLst>
        </pc:sldLayoutChg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2731765581" sldId="2147483682"/>
          </pc:sldLayoutMkLst>
        </pc:sldLayoutChg>
        <pc:sldLayoutChg chg="add mod replId">
          <pc:chgData name="He weinan" userId="f84259ee035b3ab4" providerId="Windows Live" clId="Web-{DDBE9C4D-A86C-4972-946D-BFE06DF752DF}" dt="2023-01-09T14:19:45.908" v="3"/>
          <pc:sldLayoutMkLst>
            <pc:docMk/>
            <pc:sldMasterMk cId="1056890382" sldId="2147483672"/>
            <pc:sldLayoutMk cId="1187714185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9D7E7-83EF-4D9F-9B92-C302DC3EBE85}" type="datetime1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9A8500-B379-4A68-8FBC-65A37EB2C07B}" type="datetime1">
              <a:rPr lang="zh-CN" altLang="en-US" noProof="0" smtClean="0"/>
              <a:t>2023/1/9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60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6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1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8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8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2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8" descr="背景图案&#10;&#10;已自动生成说明">
            <a:extLst>
              <a:ext uri="{FF2B5EF4-FFF2-40B4-BE49-F238E27FC236}">
                <a16:creationId xmlns:a16="http://schemas.microsoft.com/office/drawing/2014/main" id="{E14E846A-1AB7-4212-A8A6-0345E2EFF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" b="81387"/>
          <a:stretch/>
        </p:blipFill>
        <p:spPr>
          <a:xfrm>
            <a:off x="5062913" y="3511099"/>
            <a:ext cx="3062748" cy="54933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10">
            <a:extLst>
              <a:ext uri="{FF2B5EF4-FFF2-40B4-BE49-F238E27FC236}">
                <a16:creationId xmlns:a16="http://schemas.microsoft.com/office/drawing/2014/main" id="{DD10D3A7-231B-36CE-8352-0B837AF24A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0" r="80960" b="-1493"/>
          <a:stretch/>
        </p:blipFill>
        <p:spPr>
          <a:xfrm>
            <a:off x="6570526" y="341747"/>
            <a:ext cx="328472" cy="25444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图片 10" descr="背景图案&#10;&#10;已自动生成说明">
            <a:extLst>
              <a:ext uri="{FF2B5EF4-FFF2-40B4-BE49-F238E27FC236}">
                <a16:creationId xmlns:a16="http://schemas.microsoft.com/office/drawing/2014/main" id="{450206F5-E61E-A063-2B1E-B650A2736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91" t="-515" r="52087" b="-909"/>
          <a:stretch/>
        </p:blipFill>
        <p:spPr>
          <a:xfrm>
            <a:off x="8345648" y="621264"/>
            <a:ext cx="836073" cy="678529"/>
          </a:xfrm>
          <a:prstGeom prst="rect">
            <a:avLst/>
          </a:prstGeom>
        </p:spPr>
      </p:pic>
      <p:pic>
        <p:nvPicPr>
          <p:cNvPr id="12" name="图片 10" descr="背景图案&#10;&#10;已自动生成说明">
            <a:extLst>
              <a:ext uri="{FF2B5EF4-FFF2-40B4-BE49-F238E27FC236}">
                <a16:creationId xmlns:a16="http://schemas.microsoft.com/office/drawing/2014/main" id="{C01AEA20-4669-2A45-7313-97CA7C0FB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304" r="37574" b="1818"/>
          <a:stretch/>
        </p:blipFill>
        <p:spPr>
          <a:xfrm>
            <a:off x="9159364" y="621264"/>
            <a:ext cx="836074" cy="675273"/>
          </a:xfrm>
          <a:prstGeom prst="rect">
            <a:avLst/>
          </a:prstGeom>
        </p:spPr>
      </p:pic>
      <p:pic>
        <p:nvPicPr>
          <p:cNvPr id="13" name="图片 10" descr="背景图案&#10;&#10;已自动生成说明">
            <a:extLst>
              <a:ext uri="{FF2B5EF4-FFF2-40B4-BE49-F238E27FC236}">
                <a16:creationId xmlns:a16="http://schemas.microsoft.com/office/drawing/2014/main" id="{07132147-8082-966E-2969-DA762F8ED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10" r="22970" b="1493"/>
          <a:stretch/>
        </p:blipFill>
        <p:spPr>
          <a:xfrm>
            <a:off x="9938363" y="621264"/>
            <a:ext cx="811420" cy="671305"/>
          </a:xfrm>
          <a:prstGeom prst="rect">
            <a:avLst/>
          </a:prstGeom>
        </p:spPr>
      </p:pic>
      <p:pic>
        <p:nvPicPr>
          <p:cNvPr id="14" name="图片 10" descr="背景图案&#10;&#10;已自动生成说明">
            <a:extLst>
              <a:ext uri="{FF2B5EF4-FFF2-40B4-BE49-F238E27FC236}">
                <a16:creationId xmlns:a16="http://schemas.microsoft.com/office/drawing/2014/main" id="{7A365211-B46B-0047-B413-00FE3BA0D5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31" t="5105" r="66533" b="4348"/>
          <a:stretch/>
        </p:blipFill>
        <p:spPr>
          <a:xfrm>
            <a:off x="7519229" y="620126"/>
            <a:ext cx="923683" cy="677901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CFE485CD-07ED-3211-B4DE-515C1E470AA0}"/>
              </a:ext>
            </a:extLst>
          </p:cNvPr>
          <p:cNvGrpSpPr/>
          <p:nvPr/>
        </p:nvGrpSpPr>
        <p:grpSpPr>
          <a:xfrm>
            <a:off x="5050911" y="2308911"/>
            <a:ext cx="2969224" cy="1191023"/>
            <a:chOff x="5050911" y="2308911"/>
            <a:chExt cx="2969224" cy="119102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8D93A9F-E766-E6C0-7B95-D5AA60DCE2A0}"/>
                </a:ext>
              </a:extLst>
            </p:cNvPr>
            <p:cNvGrpSpPr/>
            <p:nvPr/>
          </p:nvGrpSpPr>
          <p:grpSpPr>
            <a:xfrm>
              <a:off x="5050911" y="2536642"/>
              <a:ext cx="2969224" cy="265404"/>
              <a:chOff x="5050911" y="2536642"/>
              <a:chExt cx="2969224" cy="265404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C1ED827-976A-7312-2498-4C4B91D1BCFB}"/>
                  </a:ext>
                </a:extLst>
              </p:cNvPr>
              <p:cNvSpPr/>
              <p:nvPr/>
            </p:nvSpPr>
            <p:spPr>
              <a:xfrm>
                <a:off x="5050911" y="2536642"/>
                <a:ext cx="270586" cy="265404"/>
              </a:xfrm>
              <a:prstGeom prst="rect">
                <a:avLst/>
              </a:prstGeom>
              <a:solidFill>
                <a:srgbClr val="B5E45A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3D5392B-9DE4-2AF4-0D0B-F48DA87386A8}"/>
                  </a:ext>
                </a:extLst>
              </p:cNvPr>
              <p:cNvSpPr/>
              <p:nvPr/>
            </p:nvSpPr>
            <p:spPr>
              <a:xfrm>
                <a:off x="5320461" y="2536642"/>
                <a:ext cx="270586" cy="265404"/>
              </a:xfrm>
              <a:prstGeom prst="rect">
                <a:avLst/>
              </a:prstGeom>
              <a:solidFill>
                <a:srgbClr val="B5E45A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7D5BED4-9F0D-BF14-9266-F47BAEA79D30}"/>
                  </a:ext>
                </a:extLst>
              </p:cNvPr>
              <p:cNvSpPr/>
              <p:nvPr/>
            </p:nvSpPr>
            <p:spPr>
              <a:xfrm>
                <a:off x="5852398" y="2536642"/>
                <a:ext cx="270586" cy="265404"/>
              </a:xfrm>
              <a:prstGeom prst="rect">
                <a:avLst/>
              </a:prstGeom>
              <a:solidFill>
                <a:srgbClr val="97D16B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2DDE22B-1504-6D34-2CEB-D958DF32AF24}"/>
                  </a:ext>
                </a:extLst>
              </p:cNvPr>
              <p:cNvSpPr/>
              <p:nvPr/>
            </p:nvSpPr>
            <p:spPr>
              <a:xfrm>
                <a:off x="6665698" y="2536642"/>
                <a:ext cx="270586" cy="265404"/>
              </a:xfrm>
              <a:prstGeom prst="rect">
                <a:avLst/>
              </a:prstGeom>
              <a:solidFill>
                <a:srgbClr val="1E4735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32D624-3584-9DA7-1BA6-643A958810CD}"/>
                  </a:ext>
                </a:extLst>
              </p:cNvPr>
              <p:cNvSpPr/>
              <p:nvPr/>
            </p:nvSpPr>
            <p:spPr>
              <a:xfrm>
                <a:off x="6935757" y="2536642"/>
                <a:ext cx="270586" cy="265404"/>
              </a:xfrm>
              <a:prstGeom prst="rect">
                <a:avLst/>
              </a:prstGeom>
              <a:solidFill>
                <a:srgbClr val="1B2B1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1A54ABC-9BEA-2762-9248-3BC27EA4E508}"/>
                  </a:ext>
                </a:extLst>
              </p:cNvPr>
              <p:cNvSpPr/>
              <p:nvPr/>
            </p:nvSpPr>
            <p:spPr>
              <a:xfrm>
                <a:off x="7479974" y="2536642"/>
                <a:ext cx="270586" cy="265404"/>
              </a:xfrm>
              <a:prstGeom prst="rect">
                <a:avLst/>
              </a:prstGeom>
              <a:solidFill>
                <a:srgbClr val="1E4735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33D8D83-8CDC-5A88-9E51-C82E558AF98C}"/>
                  </a:ext>
                </a:extLst>
              </p:cNvPr>
              <p:cNvSpPr/>
              <p:nvPr/>
            </p:nvSpPr>
            <p:spPr>
              <a:xfrm>
                <a:off x="7207978" y="2536642"/>
                <a:ext cx="270586" cy="265404"/>
              </a:xfrm>
              <a:prstGeom prst="rect">
                <a:avLst/>
              </a:prstGeom>
              <a:solidFill>
                <a:srgbClr val="1B2B1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E8E2904-76EB-7221-E724-6D07F89434CC}"/>
                  </a:ext>
                </a:extLst>
              </p:cNvPr>
              <p:cNvSpPr/>
              <p:nvPr/>
            </p:nvSpPr>
            <p:spPr>
              <a:xfrm>
                <a:off x="7749549" y="2536642"/>
                <a:ext cx="270586" cy="265404"/>
              </a:xfrm>
              <a:prstGeom prst="rect">
                <a:avLst/>
              </a:prstGeom>
              <a:solidFill>
                <a:srgbClr val="1E4735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E4036D8-9E3C-4DF1-E42A-AE6BC9C83105}"/>
                  </a:ext>
                </a:extLst>
              </p:cNvPr>
              <p:cNvSpPr/>
              <p:nvPr/>
            </p:nvSpPr>
            <p:spPr>
              <a:xfrm>
                <a:off x="6394483" y="2536642"/>
                <a:ext cx="270586" cy="265404"/>
              </a:xfrm>
              <a:prstGeom prst="rect">
                <a:avLst/>
              </a:prstGeom>
              <a:solidFill>
                <a:srgbClr val="1E4735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0616C0D-3034-B877-7750-4DB2E24CCB9C}"/>
                  </a:ext>
                </a:extLst>
              </p:cNvPr>
              <p:cNvSpPr/>
              <p:nvPr/>
            </p:nvSpPr>
            <p:spPr>
              <a:xfrm>
                <a:off x="6124907" y="2536642"/>
                <a:ext cx="270586" cy="265404"/>
              </a:xfrm>
              <a:prstGeom prst="rect">
                <a:avLst/>
              </a:prstGeom>
              <a:solidFill>
                <a:srgbClr val="1E4735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BE53E18-44DF-ED65-E29C-BF2CA5ACABDE}"/>
                  </a:ext>
                </a:extLst>
              </p:cNvPr>
              <p:cNvSpPr/>
              <p:nvPr/>
            </p:nvSpPr>
            <p:spPr>
              <a:xfrm>
                <a:off x="5586416" y="2536642"/>
                <a:ext cx="270586" cy="265404"/>
              </a:xfrm>
              <a:prstGeom prst="rect">
                <a:avLst/>
              </a:prstGeom>
              <a:solidFill>
                <a:srgbClr val="97D16B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8A56215-3255-C652-762D-0E7D14A32301}"/>
                </a:ext>
              </a:extLst>
            </p:cNvPr>
            <p:cNvCxnSpPr/>
            <p:nvPr/>
          </p:nvCxnSpPr>
          <p:spPr>
            <a:xfrm>
              <a:off x="5052458" y="2308911"/>
              <a:ext cx="1" cy="1189702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4020E69-6D89-3385-D6FB-0B1097E2290F}"/>
                </a:ext>
              </a:extLst>
            </p:cNvPr>
            <p:cNvCxnSpPr>
              <a:cxnSpLocks/>
            </p:cNvCxnSpPr>
            <p:nvPr/>
          </p:nvCxnSpPr>
          <p:spPr>
            <a:xfrm>
              <a:off x="8018205" y="2310232"/>
              <a:ext cx="1" cy="1189702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923C41D-A137-9FBD-5E8B-3DCE9E693455}"/>
              </a:ext>
            </a:extLst>
          </p:cNvPr>
          <p:cNvGrpSpPr/>
          <p:nvPr/>
        </p:nvGrpSpPr>
        <p:grpSpPr>
          <a:xfrm>
            <a:off x="5178216" y="2879820"/>
            <a:ext cx="2860323" cy="545944"/>
            <a:chOff x="5178216" y="2879820"/>
            <a:chExt cx="2860323" cy="545944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0641B77-00EC-1F02-51B5-C0D8353FA172}"/>
                </a:ext>
              </a:extLst>
            </p:cNvPr>
            <p:cNvCxnSpPr/>
            <p:nvPr/>
          </p:nvCxnSpPr>
          <p:spPr>
            <a:xfrm>
              <a:off x="6807171" y="2879820"/>
              <a:ext cx="484" cy="545944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86A350C-A157-D13C-3893-FFA456572C7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876" y="2879820"/>
              <a:ext cx="484" cy="545944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513F43B-1A05-388C-4118-8911914FDB1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105" y="2879820"/>
              <a:ext cx="484" cy="545944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E267C38-ABF3-5AA5-224E-8D728215F035}"/>
                </a:ext>
              </a:extLst>
            </p:cNvPr>
            <p:cNvCxnSpPr>
              <a:cxnSpLocks/>
            </p:cNvCxnSpPr>
            <p:nvPr/>
          </p:nvCxnSpPr>
          <p:spPr>
            <a:xfrm>
              <a:off x="5178216" y="2879820"/>
              <a:ext cx="484" cy="545944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85E23A3-DFCB-6B9A-4A29-DB9E89CD9235}"/>
                </a:ext>
              </a:extLst>
            </p:cNvPr>
            <p:cNvCxnSpPr>
              <a:cxnSpLocks/>
            </p:cNvCxnSpPr>
            <p:nvPr/>
          </p:nvCxnSpPr>
          <p:spPr>
            <a:xfrm>
              <a:off x="7077465" y="2879820"/>
              <a:ext cx="484" cy="545944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F4A72FE-C9E1-057C-42A0-F794B78CF841}"/>
                </a:ext>
              </a:extLst>
            </p:cNvPr>
            <p:cNvCxnSpPr>
              <a:cxnSpLocks/>
            </p:cNvCxnSpPr>
            <p:nvPr/>
          </p:nvCxnSpPr>
          <p:spPr>
            <a:xfrm>
              <a:off x="7888348" y="2879820"/>
              <a:ext cx="484" cy="545944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D710443-555F-9CF0-338B-45D5ED84CA99}"/>
                </a:ext>
              </a:extLst>
            </p:cNvPr>
            <p:cNvSpPr txBox="1"/>
            <p:nvPr/>
          </p:nvSpPr>
          <p:spPr>
            <a:xfrm>
              <a:off x="5751283" y="2899953"/>
              <a:ext cx="74887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ea typeface="等线"/>
                  <a:cs typeface="Calibri"/>
                </a:rPr>
                <a:t>...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7E0A42-D57F-0408-01D5-9754321545F2}"/>
                </a:ext>
              </a:extLst>
            </p:cNvPr>
            <p:cNvSpPr txBox="1"/>
            <p:nvPr/>
          </p:nvSpPr>
          <p:spPr>
            <a:xfrm>
              <a:off x="7289660" y="2899952"/>
              <a:ext cx="74887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ea typeface="等线"/>
                  <a:cs typeface="Calibri"/>
                </a:rPr>
                <a:t>...</a:t>
              </a:r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A7DF8B0-F085-7ABB-3AF4-C0E16555F99C}"/>
              </a:ext>
            </a:extLst>
          </p:cNvPr>
          <p:cNvGrpSpPr/>
          <p:nvPr/>
        </p:nvGrpSpPr>
        <p:grpSpPr>
          <a:xfrm>
            <a:off x="5176886" y="2205169"/>
            <a:ext cx="2721989" cy="369332"/>
            <a:chOff x="5176886" y="2124958"/>
            <a:chExt cx="2721989" cy="369332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6FDDD1D-D11C-1E0D-87DD-B03519D3CC61}"/>
                </a:ext>
              </a:extLst>
            </p:cNvPr>
            <p:cNvSpPr txBox="1"/>
            <p:nvPr/>
          </p:nvSpPr>
          <p:spPr>
            <a:xfrm>
              <a:off x="5176886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40E8374-7234-8058-656B-47351D96EA29}"/>
                </a:ext>
              </a:extLst>
            </p:cNvPr>
            <p:cNvSpPr txBox="1"/>
            <p:nvPr/>
          </p:nvSpPr>
          <p:spPr>
            <a:xfrm>
              <a:off x="5714999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5094BBD-CFFF-856B-11A3-B31EF8EE1135}"/>
                </a:ext>
              </a:extLst>
            </p:cNvPr>
            <p:cNvSpPr txBox="1"/>
            <p:nvPr/>
          </p:nvSpPr>
          <p:spPr>
            <a:xfrm>
              <a:off x="6382731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3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888EEA6-C2EA-CFE0-31E7-6E8135401206}"/>
                </a:ext>
              </a:extLst>
            </p:cNvPr>
            <p:cNvSpPr txBox="1"/>
            <p:nvPr/>
          </p:nvSpPr>
          <p:spPr>
            <a:xfrm>
              <a:off x="7062246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9B4F725-9309-0430-568D-6766BB39539F}"/>
                </a:ext>
              </a:extLst>
            </p:cNvPr>
            <p:cNvSpPr txBox="1"/>
            <p:nvPr/>
          </p:nvSpPr>
          <p:spPr>
            <a:xfrm>
              <a:off x="7604288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FCED2D2-30AF-BD08-8FFE-4F2BCF908BED}"/>
              </a:ext>
            </a:extLst>
          </p:cNvPr>
          <p:cNvSpPr txBox="1"/>
          <p:nvPr/>
        </p:nvSpPr>
        <p:spPr>
          <a:xfrm>
            <a:off x="4000733" y="3109448"/>
            <a:ext cx="14024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400">
                <a:latin typeface="Microsoft YaHei"/>
                <a:ea typeface="Microsoft YaHei"/>
                <a:cs typeface="Calibri"/>
              </a:rPr>
              <a:t>sampling</a:t>
            </a:r>
            <a:endParaRPr lang="zh-CN" altLang="en-US" sz="1400">
              <a:latin typeface="Microsoft YaHei"/>
              <a:ea typeface="Microsoft YaHei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DFB7CCC-DEB5-C642-772F-5A8EA8A07302}"/>
              </a:ext>
            </a:extLst>
          </p:cNvPr>
          <p:cNvSpPr txBox="1"/>
          <p:nvPr/>
        </p:nvSpPr>
        <p:spPr>
          <a:xfrm>
            <a:off x="3528570" y="3658038"/>
            <a:ext cx="1714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Microsoft YaHei"/>
                <a:ea typeface="Microsoft YaHei"/>
                <a:cs typeface="Calibri"/>
              </a:rPr>
              <a:t>Graphics →</a:t>
            </a:r>
            <a:endParaRPr lang="zh-CN">
              <a:latin typeface="Microsoft YaHei"/>
              <a:ea typeface="Microsoft YaHei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F8416DD-690B-65DB-63E8-907154D985FF}"/>
              </a:ext>
            </a:extLst>
          </p:cNvPr>
          <p:cNvSpPr txBox="1"/>
          <p:nvPr/>
        </p:nvSpPr>
        <p:spPr>
          <a:xfrm>
            <a:off x="3528570" y="2510555"/>
            <a:ext cx="1402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Microsoft YaHei"/>
                <a:ea typeface="Microsoft YaHei"/>
                <a:cs typeface="Calibri"/>
              </a:rPr>
              <a:t>Pixels  →</a:t>
            </a:r>
            <a:endParaRPr lang="zh-CN">
              <a:latin typeface="Microsoft YaHei"/>
              <a:ea typeface="Microsoft YaHei"/>
            </a:endParaRPr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75A78F6B-940B-3151-FE0F-4FE5200A5FCA}"/>
              </a:ext>
            </a:extLst>
          </p:cNvPr>
          <p:cNvSpPr/>
          <p:nvPr/>
        </p:nvSpPr>
        <p:spPr>
          <a:xfrm>
            <a:off x="3852333" y="2949222"/>
            <a:ext cx="148166" cy="620888"/>
          </a:xfrm>
          <a:prstGeom prst="upArrow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6D604C2-AE0D-6CDC-62C6-C06898ADE23D}"/>
              </a:ext>
            </a:extLst>
          </p:cNvPr>
          <p:cNvCxnSpPr/>
          <p:nvPr/>
        </p:nvCxnSpPr>
        <p:spPr>
          <a:xfrm>
            <a:off x="6896572" y="1801898"/>
            <a:ext cx="3646" cy="2253970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91A017D-DDA6-9E74-5719-DA4AF813D687}"/>
              </a:ext>
            </a:extLst>
          </p:cNvPr>
          <p:cNvCxnSpPr>
            <a:cxnSpLocks/>
          </p:cNvCxnSpPr>
          <p:nvPr/>
        </p:nvCxnSpPr>
        <p:spPr>
          <a:xfrm>
            <a:off x="6801777" y="1801447"/>
            <a:ext cx="3646" cy="1003761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713E37D-BEDF-B269-C9DC-03879CE5E034}"/>
              </a:ext>
            </a:extLst>
          </p:cNvPr>
          <p:cNvGrpSpPr/>
          <p:nvPr/>
        </p:nvGrpSpPr>
        <p:grpSpPr>
          <a:xfrm>
            <a:off x="5048122" y="4656552"/>
            <a:ext cx="2965296" cy="265404"/>
            <a:chOff x="5050125" y="1581393"/>
            <a:chExt cx="2965296" cy="26540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B34BE27-1907-54E9-DB65-DA767BFFDEE0}"/>
                </a:ext>
              </a:extLst>
            </p:cNvPr>
            <p:cNvSpPr/>
            <p:nvPr/>
          </p:nvSpPr>
          <p:spPr>
            <a:xfrm>
              <a:off x="5050125" y="1581393"/>
              <a:ext cx="270586" cy="265404"/>
            </a:xfrm>
            <a:prstGeom prst="rect">
              <a:avLst/>
            </a:prstGeom>
            <a:solidFill>
              <a:srgbClr val="B5E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A0665CD-C642-1D92-EFBB-0841DB92D336}"/>
                </a:ext>
              </a:extLst>
            </p:cNvPr>
            <p:cNvSpPr/>
            <p:nvPr/>
          </p:nvSpPr>
          <p:spPr>
            <a:xfrm>
              <a:off x="5319675" y="1581393"/>
              <a:ext cx="270586" cy="265404"/>
            </a:xfrm>
            <a:prstGeom prst="rect">
              <a:avLst/>
            </a:prstGeom>
            <a:solidFill>
              <a:srgbClr val="B5E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89932DB-3967-3C88-5EC2-ABF74AC70282}"/>
                </a:ext>
              </a:extLst>
            </p:cNvPr>
            <p:cNvSpPr/>
            <p:nvPr/>
          </p:nvSpPr>
          <p:spPr>
            <a:xfrm>
              <a:off x="5851612" y="1581393"/>
              <a:ext cx="270586" cy="265404"/>
            </a:xfrm>
            <a:prstGeom prst="rect">
              <a:avLst/>
            </a:prstGeom>
            <a:solidFill>
              <a:srgbClr val="97D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C6B96AC-6214-C55F-EB3E-7D3D0D98C5E5}"/>
                </a:ext>
              </a:extLst>
            </p:cNvPr>
            <p:cNvSpPr/>
            <p:nvPr/>
          </p:nvSpPr>
          <p:spPr>
            <a:xfrm>
              <a:off x="6664912" y="1581393"/>
              <a:ext cx="270586" cy="265404"/>
            </a:xfrm>
            <a:prstGeom prst="rect">
              <a:avLst/>
            </a:prstGeom>
            <a:solidFill>
              <a:srgbClr val="1E4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CC09800-23E7-76A1-5726-CC05DB92E1D8}"/>
                </a:ext>
              </a:extLst>
            </p:cNvPr>
            <p:cNvSpPr/>
            <p:nvPr/>
          </p:nvSpPr>
          <p:spPr>
            <a:xfrm>
              <a:off x="6934971" y="1581393"/>
              <a:ext cx="270586" cy="265404"/>
            </a:xfrm>
            <a:prstGeom prst="rect">
              <a:avLst/>
            </a:prstGeom>
            <a:solidFill>
              <a:srgbClr val="1B2B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9CC91B6-A854-613A-7ACA-AE02E8A9E608}"/>
                </a:ext>
              </a:extLst>
            </p:cNvPr>
            <p:cNvSpPr/>
            <p:nvPr/>
          </p:nvSpPr>
          <p:spPr>
            <a:xfrm>
              <a:off x="7475260" y="1581393"/>
              <a:ext cx="270586" cy="265404"/>
            </a:xfrm>
            <a:prstGeom prst="rect">
              <a:avLst/>
            </a:prstGeom>
            <a:solidFill>
              <a:srgbClr val="1E4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089E339-FB85-FCD5-1887-8441713B3D83}"/>
                </a:ext>
              </a:extLst>
            </p:cNvPr>
            <p:cNvSpPr/>
            <p:nvPr/>
          </p:nvSpPr>
          <p:spPr>
            <a:xfrm>
              <a:off x="7203264" y="1581393"/>
              <a:ext cx="270586" cy="265404"/>
            </a:xfrm>
            <a:prstGeom prst="rect">
              <a:avLst/>
            </a:prstGeom>
            <a:solidFill>
              <a:srgbClr val="1B2B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D7D66D2-7FDF-86A0-9867-B45FDCE85B06}"/>
                </a:ext>
              </a:extLst>
            </p:cNvPr>
            <p:cNvSpPr/>
            <p:nvPr/>
          </p:nvSpPr>
          <p:spPr>
            <a:xfrm>
              <a:off x="7744835" y="1581393"/>
              <a:ext cx="270586" cy="265404"/>
            </a:xfrm>
            <a:prstGeom prst="rect">
              <a:avLst/>
            </a:prstGeom>
            <a:solidFill>
              <a:srgbClr val="1E4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561D4C2-B999-448F-41F7-63F53458CA1B}"/>
                </a:ext>
              </a:extLst>
            </p:cNvPr>
            <p:cNvSpPr/>
            <p:nvPr/>
          </p:nvSpPr>
          <p:spPr>
            <a:xfrm>
              <a:off x="6393697" y="1581393"/>
              <a:ext cx="270586" cy="265404"/>
            </a:xfrm>
            <a:prstGeom prst="rect">
              <a:avLst/>
            </a:prstGeom>
            <a:solidFill>
              <a:srgbClr val="1E4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2DFEEB1-7A97-BCFE-FD69-7A2DAF58183F}"/>
                </a:ext>
              </a:extLst>
            </p:cNvPr>
            <p:cNvSpPr/>
            <p:nvPr/>
          </p:nvSpPr>
          <p:spPr>
            <a:xfrm>
              <a:off x="6124121" y="1581393"/>
              <a:ext cx="270586" cy="265404"/>
            </a:xfrm>
            <a:prstGeom prst="rect">
              <a:avLst/>
            </a:prstGeom>
            <a:solidFill>
              <a:srgbClr val="1E4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3DE39B8-1CE7-0E4F-697E-6C868F268444}"/>
                </a:ext>
              </a:extLst>
            </p:cNvPr>
            <p:cNvSpPr/>
            <p:nvPr/>
          </p:nvSpPr>
          <p:spPr>
            <a:xfrm>
              <a:off x="5585630" y="1581393"/>
              <a:ext cx="270586" cy="265404"/>
            </a:xfrm>
            <a:prstGeom prst="rect">
              <a:avLst/>
            </a:prstGeom>
            <a:solidFill>
              <a:srgbClr val="97D1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5784C13-3717-D0DA-C55B-A4D07878AE41}"/>
              </a:ext>
            </a:extLst>
          </p:cNvPr>
          <p:cNvCxnSpPr/>
          <p:nvPr/>
        </p:nvCxnSpPr>
        <p:spPr>
          <a:xfrm>
            <a:off x="6560749" y="1902484"/>
            <a:ext cx="238664" cy="1438"/>
          </a:xfrm>
          <a:prstGeom prst="straightConnector1">
            <a:avLst/>
          </a:prstGeom>
          <a:ln w="63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C0A95B9-9381-6163-44D2-9121595764A7}"/>
              </a:ext>
            </a:extLst>
          </p:cNvPr>
          <p:cNvCxnSpPr>
            <a:cxnSpLocks/>
          </p:cNvCxnSpPr>
          <p:nvPr/>
        </p:nvCxnSpPr>
        <p:spPr>
          <a:xfrm flipH="1">
            <a:off x="6900054" y="1902484"/>
            <a:ext cx="228600" cy="1438"/>
          </a:xfrm>
          <a:prstGeom prst="straightConnector1">
            <a:avLst/>
          </a:prstGeom>
          <a:ln w="63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C8149AF1-695E-0AD2-292C-0CE635FF4D57}"/>
              </a:ext>
            </a:extLst>
          </p:cNvPr>
          <p:cNvSpPr txBox="1"/>
          <p:nvPr/>
        </p:nvSpPr>
        <p:spPr>
          <a:xfrm>
            <a:off x="7033082" y="1663588"/>
            <a:ext cx="1036818" cy="528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>
                <a:latin typeface="SimSun"/>
                <a:ea typeface="SimSun"/>
                <a:cs typeface="Calibri"/>
              </a:rPr>
              <a:t>ε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0097A9B-E099-EB66-1635-5FE77EFB9E5A}"/>
              </a:ext>
            </a:extLst>
          </p:cNvPr>
          <p:cNvSpPr txBox="1"/>
          <p:nvPr/>
        </p:nvSpPr>
        <p:spPr>
          <a:xfrm>
            <a:off x="3526385" y="4604656"/>
            <a:ext cx="17993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Microsoft YaHei"/>
                <a:ea typeface="Microsoft YaHei"/>
                <a:cs typeface="Calibri"/>
              </a:rPr>
              <a:t>On screen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BF5F574-62F1-006F-2E09-0EE97D1597C8}"/>
              </a:ext>
            </a:extLst>
          </p:cNvPr>
          <p:cNvGrpSpPr/>
          <p:nvPr/>
        </p:nvGrpSpPr>
        <p:grpSpPr>
          <a:xfrm>
            <a:off x="5043948" y="2536721"/>
            <a:ext cx="2885765" cy="271442"/>
            <a:chOff x="5043948" y="2536721"/>
            <a:chExt cx="2885765" cy="27144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E3AB691-8C8C-9C3B-BB64-4348F8AF97DE}"/>
                </a:ext>
              </a:extLst>
            </p:cNvPr>
            <p:cNvSpPr txBox="1"/>
            <p:nvPr/>
          </p:nvSpPr>
          <p:spPr>
            <a:xfrm>
              <a:off x="5043948" y="2536721"/>
              <a:ext cx="32446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-6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9078F8-530F-02E5-674E-E893C9F5C8A5}"/>
                </a:ext>
              </a:extLst>
            </p:cNvPr>
            <p:cNvSpPr txBox="1"/>
            <p:nvPr/>
          </p:nvSpPr>
          <p:spPr>
            <a:xfrm>
              <a:off x="5325150" y="2536721"/>
              <a:ext cx="309715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-5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265E61-F910-A14D-377B-E2BE1236179A}"/>
                </a:ext>
              </a:extLst>
            </p:cNvPr>
            <p:cNvSpPr txBox="1"/>
            <p:nvPr/>
          </p:nvSpPr>
          <p:spPr>
            <a:xfrm>
              <a:off x="5586688" y="2536721"/>
              <a:ext cx="31463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-4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360FB4B-6740-0B85-2742-53D33D8DEE96}"/>
                </a:ext>
              </a:extLst>
            </p:cNvPr>
            <p:cNvSpPr txBox="1"/>
            <p:nvPr/>
          </p:nvSpPr>
          <p:spPr>
            <a:xfrm>
              <a:off x="5858058" y="2536721"/>
              <a:ext cx="344127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-3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753EA3B-F1DB-648C-BE30-DA2844A3148C}"/>
                </a:ext>
              </a:extLst>
            </p:cNvPr>
            <p:cNvSpPr txBox="1"/>
            <p:nvPr/>
          </p:nvSpPr>
          <p:spPr>
            <a:xfrm>
              <a:off x="6129428" y="2536721"/>
              <a:ext cx="29988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F35AD9-A674-EA43-FE28-59D2652E26C7}"/>
                </a:ext>
              </a:extLst>
            </p:cNvPr>
            <p:cNvSpPr txBox="1"/>
            <p:nvPr/>
          </p:nvSpPr>
          <p:spPr>
            <a:xfrm>
              <a:off x="6400798" y="2536721"/>
              <a:ext cx="299883" cy="27144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6C4C2BE-79CE-7E53-59F0-377A95D501CD}"/>
                </a:ext>
              </a:extLst>
            </p:cNvPr>
            <p:cNvSpPr txBox="1"/>
            <p:nvPr/>
          </p:nvSpPr>
          <p:spPr>
            <a:xfrm>
              <a:off x="670658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0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A184B65-1098-02AE-5DE0-74871DFBCAE2}"/>
                </a:ext>
              </a:extLst>
            </p:cNvPr>
            <p:cNvSpPr txBox="1"/>
            <p:nvPr/>
          </p:nvSpPr>
          <p:spPr>
            <a:xfrm>
              <a:off x="697795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1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D799FC5-116C-0CE8-6F01-A9B4422E312A}"/>
                </a:ext>
              </a:extLst>
            </p:cNvPr>
            <p:cNvSpPr txBox="1"/>
            <p:nvPr/>
          </p:nvSpPr>
          <p:spPr>
            <a:xfrm>
              <a:off x="724932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2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39C073C-04BF-2744-727C-CA0EA1D8E527}"/>
                </a:ext>
              </a:extLst>
            </p:cNvPr>
            <p:cNvSpPr txBox="1"/>
            <p:nvPr/>
          </p:nvSpPr>
          <p:spPr>
            <a:xfrm>
              <a:off x="752069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3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5A22903-6D5B-EBCF-794D-96829811011A}"/>
                </a:ext>
              </a:extLst>
            </p:cNvPr>
            <p:cNvSpPr txBox="1"/>
            <p:nvPr/>
          </p:nvSpPr>
          <p:spPr>
            <a:xfrm>
              <a:off x="779206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4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553EDF1-157C-16C3-9ED4-B0469CE6CBDD}"/>
              </a:ext>
            </a:extLst>
          </p:cNvPr>
          <p:cNvGrpSpPr/>
          <p:nvPr/>
        </p:nvGrpSpPr>
        <p:grpSpPr>
          <a:xfrm>
            <a:off x="5187497" y="3593687"/>
            <a:ext cx="2664542" cy="338554"/>
            <a:chOff x="5187497" y="3593687"/>
            <a:chExt cx="2664542" cy="33855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8470E30-B017-8F0E-BABA-76E4C24AB144}"/>
                </a:ext>
              </a:extLst>
            </p:cNvPr>
            <p:cNvSpPr txBox="1"/>
            <p:nvPr/>
          </p:nvSpPr>
          <p:spPr>
            <a:xfrm>
              <a:off x="6482898" y="3593687"/>
              <a:ext cx="13765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0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7CB1BA0-591C-8C8A-EEF5-1EF97D516D4C}"/>
                </a:ext>
              </a:extLst>
            </p:cNvPr>
            <p:cNvSpPr txBox="1"/>
            <p:nvPr/>
          </p:nvSpPr>
          <p:spPr>
            <a:xfrm>
              <a:off x="7098643" y="3593687"/>
              <a:ext cx="13765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1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1F355D6-EAF1-C2EE-2287-DFF15A82B19A}"/>
                </a:ext>
              </a:extLst>
            </p:cNvPr>
            <p:cNvSpPr txBox="1"/>
            <p:nvPr/>
          </p:nvSpPr>
          <p:spPr>
            <a:xfrm>
              <a:off x="7714388" y="3593687"/>
              <a:ext cx="13765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2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5CF5A31-FCD8-A8E6-3EC0-07EB1E5518D2}"/>
                </a:ext>
              </a:extLst>
            </p:cNvPr>
            <p:cNvSpPr txBox="1"/>
            <p:nvPr/>
          </p:nvSpPr>
          <p:spPr>
            <a:xfrm>
              <a:off x="5803242" y="3593687"/>
              <a:ext cx="3736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-1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82CA018-6A53-02AF-1AE7-74B872280B5D}"/>
                </a:ext>
              </a:extLst>
            </p:cNvPr>
            <p:cNvSpPr txBox="1"/>
            <p:nvPr/>
          </p:nvSpPr>
          <p:spPr>
            <a:xfrm>
              <a:off x="5187497" y="3593687"/>
              <a:ext cx="40803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 descr="背景图案&#10;&#10;已自动生成说明">
            <a:extLst>
              <a:ext uri="{FF2B5EF4-FFF2-40B4-BE49-F238E27FC236}">
                <a16:creationId xmlns:a16="http://schemas.microsoft.com/office/drawing/2014/main" id="{BF29D67A-3F13-9153-F58D-27DE2B3BC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" b="81387"/>
          <a:stretch/>
        </p:blipFill>
        <p:spPr>
          <a:xfrm>
            <a:off x="7230402" y="3482235"/>
            <a:ext cx="3062748" cy="549338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4278C0E3-7BEA-A39F-9819-B34C891C26BB}"/>
              </a:ext>
            </a:extLst>
          </p:cNvPr>
          <p:cNvGrpSpPr/>
          <p:nvPr/>
        </p:nvGrpSpPr>
        <p:grpSpPr>
          <a:xfrm>
            <a:off x="7281899" y="2807960"/>
            <a:ext cx="2969224" cy="265404"/>
            <a:chOff x="5050911" y="2536642"/>
            <a:chExt cx="2969224" cy="2654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3B9F159-24CD-B03C-C06E-38C2C123AF0D}"/>
                </a:ext>
              </a:extLst>
            </p:cNvPr>
            <p:cNvSpPr/>
            <p:nvPr/>
          </p:nvSpPr>
          <p:spPr>
            <a:xfrm>
              <a:off x="5050911" y="2536642"/>
              <a:ext cx="270586" cy="265404"/>
            </a:xfrm>
            <a:prstGeom prst="rect">
              <a:avLst/>
            </a:prstGeom>
            <a:solidFill>
              <a:srgbClr val="B5E45A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B43B201-B57D-341A-5779-4B1C7C850D43}"/>
                </a:ext>
              </a:extLst>
            </p:cNvPr>
            <p:cNvSpPr/>
            <p:nvPr/>
          </p:nvSpPr>
          <p:spPr>
            <a:xfrm>
              <a:off x="5320461" y="2536642"/>
              <a:ext cx="270586" cy="265404"/>
            </a:xfrm>
            <a:prstGeom prst="rect">
              <a:avLst/>
            </a:prstGeom>
            <a:solidFill>
              <a:srgbClr val="B5E45A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B1637A-A8B7-5504-48D1-E0215780E9D7}"/>
                </a:ext>
              </a:extLst>
            </p:cNvPr>
            <p:cNvSpPr/>
            <p:nvPr/>
          </p:nvSpPr>
          <p:spPr>
            <a:xfrm>
              <a:off x="5852398" y="2536642"/>
              <a:ext cx="270586" cy="265404"/>
            </a:xfrm>
            <a:prstGeom prst="rect">
              <a:avLst/>
            </a:prstGeom>
            <a:solidFill>
              <a:srgbClr val="97D16B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8B6D106-1BF8-D6C2-57AC-6AA0AC7BB107}"/>
                </a:ext>
              </a:extLst>
            </p:cNvPr>
            <p:cNvSpPr/>
            <p:nvPr/>
          </p:nvSpPr>
          <p:spPr>
            <a:xfrm>
              <a:off x="6665698" y="2536642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177DDFE-AA45-1165-B012-6D14187FFCCA}"/>
                </a:ext>
              </a:extLst>
            </p:cNvPr>
            <p:cNvSpPr/>
            <p:nvPr/>
          </p:nvSpPr>
          <p:spPr>
            <a:xfrm>
              <a:off x="6935757" y="2536642"/>
              <a:ext cx="270586" cy="265404"/>
            </a:xfrm>
            <a:prstGeom prst="rect">
              <a:avLst/>
            </a:prstGeom>
            <a:solidFill>
              <a:srgbClr val="1B2B1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3EE56EC-AF74-D1BE-320F-4FFA063FF974}"/>
                </a:ext>
              </a:extLst>
            </p:cNvPr>
            <p:cNvSpPr/>
            <p:nvPr/>
          </p:nvSpPr>
          <p:spPr>
            <a:xfrm>
              <a:off x="7479974" y="2536642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71B58B2-5787-2D49-CFC4-BE303ECF6E82}"/>
                </a:ext>
              </a:extLst>
            </p:cNvPr>
            <p:cNvSpPr/>
            <p:nvPr/>
          </p:nvSpPr>
          <p:spPr>
            <a:xfrm>
              <a:off x="7207978" y="2536642"/>
              <a:ext cx="270586" cy="265404"/>
            </a:xfrm>
            <a:prstGeom prst="rect">
              <a:avLst/>
            </a:prstGeom>
            <a:solidFill>
              <a:srgbClr val="1B2B1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8FA787D-1F19-5116-C9F2-7713AB13E342}"/>
                </a:ext>
              </a:extLst>
            </p:cNvPr>
            <p:cNvSpPr/>
            <p:nvPr/>
          </p:nvSpPr>
          <p:spPr>
            <a:xfrm>
              <a:off x="7749549" y="2536642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BF8D712-69A5-BEFE-BA7F-B152BBEDA5EE}"/>
                </a:ext>
              </a:extLst>
            </p:cNvPr>
            <p:cNvSpPr/>
            <p:nvPr/>
          </p:nvSpPr>
          <p:spPr>
            <a:xfrm>
              <a:off x="6394483" y="2536642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CAACA69-4808-2CAF-452B-1964D56E1CC0}"/>
                </a:ext>
              </a:extLst>
            </p:cNvPr>
            <p:cNvSpPr/>
            <p:nvPr/>
          </p:nvSpPr>
          <p:spPr>
            <a:xfrm>
              <a:off x="6124907" y="2536642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2AA8B25-F02A-212A-1CB3-FBEE8DA863DE}"/>
                </a:ext>
              </a:extLst>
            </p:cNvPr>
            <p:cNvSpPr/>
            <p:nvPr/>
          </p:nvSpPr>
          <p:spPr>
            <a:xfrm>
              <a:off x="5586416" y="2536642"/>
              <a:ext cx="270586" cy="265404"/>
            </a:xfrm>
            <a:prstGeom prst="rect">
              <a:avLst/>
            </a:prstGeom>
            <a:solidFill>
              <a:srgbClr val="97D16B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2267615-DE0E-50CD-CB29-D1101EC63C98}"/>
              </a:ext>
            </a:extLst>
          </p:cNvPr>
          <p:cNvGrpSpPr/>
          <p:nvPr/>
        </p:nvGrpSpPr>
        <p:grpSpPr>
          <a:xfrm>
            <a:off x="7396362" y="3151138"/>
            <a:ext cx="2716388" cy="257308"/>
            <a:chOff x="8197352" y="3151138"/>
            <a:chExt cx="2710616" cy="320808"/>
          </a:xfrm>
        </p:grpSpPr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A41E2805-3125-9F4C-ED78-40CFD189DF37}"/>
                </a:ext>
              </a:extLst>
            </p:cNvPr>
            <p:cNvCxnSpPr>
              <a:cxnSpLocks/>
            </p:cNvCxnSpPr>
            <p:nvPr/>
          </p:nvCxnSpPr>
          <p:spPr>
            <a:xfrm>
              <a:off x="9826307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43873DAD-C031-4829-E687-CF52994CE2F6}"/>
                </a:ext>
              </a:extLst>
            </p:cNvPr>
            <p:cNvCxnSpPr>
              <a:cxnSpLocks/>
            </p:cNvCxnSpPr>
            <p:nvPr/>
          </p:nvCxnSpPr>
          <p:spPr>
            <a:xfrm>
              <a:off x="9556012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3947BCCD-E143-4BF0-60ED-FA1FD09D8E0E}"/>
                </a:ext>
              </a:extLst>
            </p:cNvPr>
            <p:cNvCxnSpPr>
              <a:cxnSpLocks/>
            </p:cNvCxnSpPr>
            <p:nvPr/>
          </p:nvCxnSpPr>
          <p:spPr>
            <a:xfrm>
              <a:off x="8471241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D77DB99-CDD5-95AC-32CE-AD9989263E08}"/>
                </a:ext>
              </a:extLst>
            </p:cNvPr>
            <p:cNvCxnSpPr>
              <a:cxnSpLocks/>
            </p:cNvCxnSpPr>
            <p:nvPr/>
          </p:nvCxnSpPr>
          <p:spPr>
            <a:xfrm>
              <a:off x="8197352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7F716445-10B9-C86B-0DA0-D4BFC6E21AF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601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5876568-4065-E881-DA2D-729D42364CB3}"/>
                </a:ext>
              </a:extLst>
            </p:cNvPr>
            <p:cNvCxnSpPr>
              <a:cxnSpLocks/>
            </p:cNvCxnSpPr>
            <p:nvPr/>
          </p:nvCxnSpPr>
          <p:spPr>
            <a:xfrm>
              <a:off x="10907484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B2CEE99-32FA-4D98-2528-B12E0D86C867}"/>
              </a:ext>
            </a:extLst>
          </p:cNvPr>
          <p:cNvSpPr txBox="1"/>
          <p:nvPr/>
        </p:nvSpPr>
        <p:spPr>
          <a:xfrm>
            <a:off x="7918772" y="3029959"/>
            <a:ext cx="748879" cy="217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ea typeface="等线"/>
                <a:cs typeface="Calibri"/>
              </a:rPr>
              <a:t>...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1A88A09-F612-7A95-6D25-F117713CABBC}"/>
              </a:ext>
            </a:extLst>
          </p:cNvPr>
          <p:cNvSpPr txBox="1"/>
          <p:nvPr/>
        </p:nvSpPr>
        <p:spPr>
          <a:xfrm>
            <a:off x="9522642" y="3030434"/>
            <a:ext cx="748879" cy="217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ea typeface="等线"/>
                <a:cs typeface="Calibri"/>
              </a:rPr>
              <a:t>...</a:t>
            </a:r>
            <a:endParaRPr lang="zh-CN" altLang="en-US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D6E1AA6B-DEA9-A83D-6F0A-A8DF33FA11A9}"/>
              </a:ext>
            </a:extLst>
          </p:cNvPr>
          <p:cNvGrpSpPr/>
          <p:nvPr/>
        </p:nvGrpSpPr>
        <p:grpSpPr>
          <a:xfrm>
            <a:off x="7344375" y="2476487"/>
            <a:ext cx="2721989" cy="369332"/>
            <a:chOff x="5176886" y="2124958"/>
            <a:chExt cx="2721989" cy="369332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3AB5278-A1EF-BD94-D064-D8DFD40C7FC4}"/>
                </a:ext>
              </a:extLst>
            </p:cNvPr>
            <p:cNvSpPr txBox="1"/>
            <p:nvPr/>
          </p:nvSpPr>
          <p:spPr>
            <a:xfrm>
              <a:off x="5176886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A1CBF54-4AC0-5856-C157-2604B73C1911}"/>
                </a:ext>
              </a:extLst>
            </p:cNvPr>
            <p:cNvSpPr txBox="1"/>
            <p:nvPr/>
          </p:nvSpPr>
          <p:spPr>
            <a:xfrm>
              <a:off x="5714999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E18B656-4216-1950-3C9D-2D78313FC008}"/>
                </a:ext>
              </a:extLst>
            </p:cNvPr>
            <p:cNvSpPr txBox="1"/>
            <p:nvPr/>
          </p:nvSpPr>
          <p:spPr>
            <a:xfrm>
              <a:off x="6382731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3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D18DC79-AEC7-FAFB-2F4C-6694C8FEFFAD}"/>
                </a:ext>
              </a:extLst>
            </p:cNvPr>
            <p:cNvSpPr txBox="1"/>
            <p:nvPr/>
          </p:nvSpPr>
          <p:spPr>
            <a:xfrm>
              <a:off x="7062246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E952584-5736-EFF3-E52D-F7735AE97D82}"/>
                </a:ext>
              </a:extLst>
            </p:cNvPr>
            <p:cNvSpPr txBox="1"/>
            <p:nvPr/>
          </p:nvSpPr>
          <p:spPr>
            <a:xfrm>
              <a:off x="7604288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</p:grp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CBFDD136-B7C6-9B19-62B9-6C89624DEEF0}"/>
              </a:ext>
            </a:extLst>
          </p:cNvPr>
          <p:cNvCxnSpPr>
            <a:cxnSpLocks/>
          </p:cNvCxnSpPr>
          <p:nvPr/>
        </p:nvCxnSpPr>
        <p:spPr>
          <a:xfrm>
            <a:off x="9064061" y="2073216"/>
            <a:ext cx="3646" cy="1963919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26A3AF1-4C73-EBA0-18F8-E79DA9B89643}"/>
              </a:ext>
            </a:extLst>
          </p:cNvPr>
          <p:cNvCxnSpPr>
            <a:cxnSpLocks/>
          </p:cNvCxnSpPr>
          <p:nvPr/>
        </p:nvCxnSpPr>
        <p:spPr>
          <a:xfrm>
            <a:off x="9038539" y="2072765"/>
            <a:ext cx="3646" cy="1003761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5ACE15C-3AC7-F7BA-A4A7-216E385637CC}"/>
              </a:ext>
            </a:extLst>
          </p:cNvPr>
          <p:cNvCxnSpPr>
            <a:cxnSpLocks/>
          </p:cNvCxnSpPr>
          <p:nvPr/>
        </p:nvCxnSpPr>
        <p:spPr>
          <a:xfrm>
            <a:off x="8791738" y="2173802"/>
            <a:ext cx="238664" cy="1438"/>
          </a:xfrm>
          <a:prstGeom prst="straightConnector1">
            <a:avLst/>
          </a:prstGeom>
          <a:ln w="63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2BC5389-C3C4-09B6-3FE2-D74F744C017F}"/>
              </a:ext>
            </a:extLst>
          </p:cNvPr>
          <p:cNvCxnSpPr>
            <a:cxnSpLocks/>
          </p:cNvCxnSpPr>
          <p:nvPr/>
        </p:nvCxnSpPr>
        <p:spPr>
          <a:xfrm flipH="1">
            <a:off x="9067543" y="2173802"/>
            <a:ext cx="228600" cy="1438"/>
          </a:xfrm>
          <a:prstGeom prst="straightConnector1">
            <a:avLst/>
          </a:prstGeom>
          <a:ln w="63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2E57DD6-E0BF-4935-87D6-5E995B1715A5}"/>
              </a:ext>
            </a:extLst>
          </p:cNvPr>
          <p:cNvSpPr txBox="1"/>
          <p:nvPr/>
        </p:nvSpPr>
        <p:spPr>
          <a:xfrm>
            <a:off x="9200571" y="1934906"/>
            <a:ext cx="1036818" cy="528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>
                <a:latin typeface="SimSun"/>
                <a:ea typeface="SimSun"/>
                <a:cs typeface="Calibri"/>
              </a:rPr>
              <a:t>ε</a:t>
            </a: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2ABFB016-E884-6780-15CA-68D9B883FA2F}"/>
              </a:ext>
            </a:extLst>
          </p:cNvPr>
          <p:cNvGrpSpPr/>
          <p:nvPr/>
        </p:nvGrpSpPr>
        <p:grpSpPr>
          <a:xfrm>
            <a:off x="7263504" y="2805192"/>
            <a:ext cx="2885765" cy="271442"/>
            <a:chOff x="5043948" y="2536721"/>
            <a:chExt cx="2885765" cy="271442"/>
          </a:xfrm>
        </p:grpSpPr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47CFF32-3572-4316-5C38-C7B358060779}"/>
                </a:ext>
              </a:extLst>
            </p:cNvPr>
            <p:cNvSpPr txBox="1"/>
            <p:nvPr/>
          </p:nvSpPr>
          <p:spPr>
            <a:xfrm>
              <a:off x="5043948" y="2536721"/>
              <a:ext cx="32446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-6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350811D-D1A4-4F8D-D443-8A889C0A3FC6}"/>
                </a:ext>
              </a:extLst>
            </p:cNvPr>
            <p:cNvSpPr txBox="1"/>
            <p:nvPr/>
          </p:nvSpPr>
          <p:spPr>
            <a:xfrm>
              <a:off x="5325150" y="2536721"/>
              <a:ext cx="309715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-5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6133940-9AD5-DC14-C54D-F979CDD0ACEE}"/>
                </a:ext>
              </a:extLst>
            </p:cNvPr>
            <p:cNvSpPr txBox="1"/>
            <p:nvPr/>
          </p:nvSpPr>
          <p:spPr>
            <a:xfrm>
              <a:off x="5586688" y="2536721"/>
              <a:ext cx="31463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-4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EC79C3D-B8A1-9C52-5A1B-B805DD977962}"/>
                </a:ext>
              </a:extLst>
            </p:cNvPr>
            <p:cNvSpPr txBox="1"/>
            <p:nvPr/>
          </p:nvSpPr>
          <p:spPr>
            <a:xfrm>
              <a:off x="5858058" y="2536721"/>
              <a:ext cx="344127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-3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F68B8056-FC05-7E45-D294-19B1211B35C2}"/>
                </a:ext>
              </a:extLst>
            </p:cNvPr>
            <p:cNvSpPr txBox="1"/>
            <p:nvPr/>
          </p:nvSpPr>
          <p:spPr>
            <a:xfrm>
              <a:off x="6129428" y="2536721"/>
              <a:ext cx="29988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-2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DE60B3B-321D-751C-C524-23110AEC16A0}"/>
                </a:ext>
              </a:extLst>
            </p:cNvPr>
            <p:cNvSpPr txBox="1"/>
            <p:nvPr/>
          </p:nvSpPr>
          <p:spPr>
            <a:xfrm>
              <a:off x="6400798" y="2536721"/>
              <a:ext cx="299883" cy="27144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-1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C6B64DD-8D03-84E5-63E7-E643BE468AA9}"/>
                </a:ext>
              </a:extLst>
            </p:cNvPr>
            <p:cNvSpPr txBox="1"/>
            <p:nvPr/>
          </p:nvSpPr>
          <p:spPr>
            <a:xfrm>
              <a:off x="670658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0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91DAA401-F11D-ABB1-E76F-F81AAE27D96D}"/>
                </a:ext>
              </a:extLst>
            </p:cNvPr>
            <p:cNvSpPr txBox="1"/>
            <p:nvPr/>
          </p:nvSpPr>
          <p:spPr>
            <a:xfrm>
              <a:off x="697795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1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44189BF4-5614-BCF1-EE31-08112F052051}"/>
                </a:ext>
              </a:extLst>
            </p:cNvPr>
            <p:cNvSpPr txBox="1"/>
            <p:nvPr/>
          </p:nvSpPr>
          <p:spPr>
            <a:xfrm>
              <a:off x="724932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2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82D49534-895F-0D3C-80F9-C97E504C131A}"/>
                </a:ext>
              </a:extLst>
            </p:cNvPr>
            <p:cNvSpPr txBox="1"/>
            <p:nvPr/>
          </p:nvSpPr>
          <p:spPr>
            <a:xfrm>
              <a:off x="752069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3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254D84C-6482-92A9-9127-FE4119D853B7}"/>
                </a:ext>
              </a:extLst>
            </p:cNvPr>
            <p:cNvSpPr txBox="1"/>
            <p:nvPr/>
          </p:nvSpPr>
          <p:spPr>
            <a:xfrm>
              <a:off x="779206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4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0CFDBE9A-428D-C7CF-C5EE-EE6FDBAB20CA}"/>
              </a:ext>
            </a:extLst>
          </p:cNvPr>
          <p:cNvGrpSpPr/>
          <p:nvPr/>
        </p:nvGrpSpPr>
        <p:grpSpPr>
          <a:xfrm>
            <a:off x="7354986" y="3564823"/>
            <a:ext cx="2664542" cy="338554"/>
            <a:chOff x="5187497" y="3593687"/>
            <a:chExt cx="2664542" cy="338554"/>
          </a:xfrm>
        </p:grpSpPr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D17C3A2-4F3E-8E09-7BA9-2E4F63A3D71B}"/>
                </a:ext>
              </a:extLst>
            </p:cNvPr>
            <p:cNvSpPr txBox="1"/>
            <p:nvPr/>
          </p:nvSpPr>
          <p:spPr>
            <a:xfrm>
              <a:off x="6482898" y="3593687"/>
              <a:ext cx="13765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0</a:t>
              </a: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936C8788-8AB7-D162-31E5-B46042FF6611}"/>
                </a:ext>
              </a:extLst>
            </p:cNvPr>
            <p:cNvSpPr txBox="1"/>
            <p:nvPr/>
          </p:nvSpPr>
          <p:spPr>
            <a:xfrm>
              <a:off x="7098643" y="3593687"/>
              <a:ext cx="13765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1</a:t>
              </a: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63BA579-FDB3-BD58-EF23-DFC3CE4077CB}"/>
                </a:ext>
              </a:extLst>
            </p:cNvPr>
            <p:cNvSpPr txBox="1"/>
            <p:nvPr/>
          </p:nvSpPr>
          <p:spPr>
            <a:xfrm>
              <a:off x="7714388" y="3593687"/>
              <a:ext cx="13765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2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402C163-9068-41E2-EDA3-768DD9374DA5}"/>
                </a:ext>
              </a:extLst>
            </p:cNvPr>
            <p:cNvSpPr txBox="1"/>
            <p:nvPr/>
          </p:nvSpPr>
          <p:spPr>
            <a:xfrm>
              <a:off x="5803242" y="3593687"/>
              <a:ext cx="3736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-1</a:t>
              </a: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55CA2746-BC68-F0B4-1BC6-4DB56899D95D}"/>
                </a:ext>
              </a:extLst>
            </p:cNvPr>
            <p:cNvSpPr txBox="1"/>
            <p:nvPr/>
          </p:nvSpPr>
          <p:spPr>
            <a:xfrm>
              <a:off x="5187497" y="3593687"/>
              <a:ext cx="40803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-2</a:t>
              </a:r>
            </a:p>
          </p:txBody>
        </p:sp>
      </p:grp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18221EC9-15C5-5EBD-B1FC-52E290E23987}"/>
              </a:ext>
            </a:extLst>
          </p:cNvPr>
          <p:cNvCxnSpPr>
            <a:cxnSpLocks/>
          </p:cNvCxnSpPr>
          <p:nvPr/>
        </p:nvCxnSpPr>
        <p:spPr>
          <a:xfrm>
            <a:off x="8488906" y="3147674"/>
            <a:ext cx="485" cy="257308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图片 8" descr="背景图案&#10;&#10;已自动生成说明">
            <a:extLst>
              <a:ext uri="{FF2B5EF4-FFF2-40B4-BE49-F238E27FC236}">
                <a16:creationId xmlns:a16="http://schemas.microsoft.com/office/drawing/2014/main" id="{7889E41D-9F81-8AA5-0625-FDEA04B72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" b="81387"/>
          <a:stretch/>
        </p:blipFill>
        <p:spPr>
          <a:xfrm>
            <a:off x="3812573" y="3475498"/>
            <a:ext cx="3062748" cy="549338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E352268-35ED-E7F8-A46A-691AE7587CF1}"/>
              </a:ext>
            </a:extLst>
          </p:cNvPr>
          <p:cNvGrpSpPr/>
          <p:nvPr/>
        </p:nvGrpSpPr>
        <p:grpSpPr>
          <a:xfrm>
            <a:off x="3691245" y="2801223"/>
            <a:ext cx="2969224" cy="265404"/>
            <a:chOff x="3691245" y="2801223"/>
            <a:chExt cx="2969224" cy="265404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158941FD-1288-F8B5-4812-E570DDE02777}"/>
                </a:ext>
              </a:extLst>
            </p:cNvPr>
            <p:cNvSpPr/>
            <p:nvPr/>
          </p:nvSpPr>
          <p:spPr>
            <a:xfrm>
              <a:off x="3691245" y="2801223"/>
              <a:ext cx="270586" cy="265404"/>
            </a:xfrm>
            <a:prstGeom prst="rect">
              <a:avLst/>
            </a:prstGeom>
            <a:solidFill>
              <a:srgbClr val="B5E45A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C046E02-CB78-3A9B-E9AD-785640489223}"/>
                </a:ext>
              </a:extLst>
            </p:cNvPr>
            <p:cNvSpPr/>
            <p:nvPr/>
          </p:nvSpPr>
          <p:spPr>
            <a:xfrm>
              <a:off x="3960795" y="2801223"/>
              <a:ext cx="270586" cy="265404"/>
            </a:xfrm>
            <a:prstGeom prst="rect">
              <a:avLst/>
            </a:prstGeom>
            <a:solidFill>
              <a:srgbClr val="B5E45A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515E5D5-35DB-EC1D-1E89-A349F4350C5C}"/>
                </a:ext>
              </a:extLst>
            </p:cNvPr>
            <p:cNvSpPr/>
            <p:nvPr/>
          </p:nvSpPr>
          <p:spPr>
            <a:xfrm>
              <a:off x="4492732" y="2801223"/>
              <a:ext cx="270586" cy="265404"/>
            </a:xfrm>
            <a:prstGeom prst="rect">
              <a:avLst/>
            </a:prstGeom>
            <a:solidFill>
              <a:srgbClr val="97D16B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F349F3C-7616-56B2-7A48-DB335B005302}"/>
                </a:ext>
              </a:extLst>
            </p:cNvPr>
            <p:cNvSpPr/>
            <p:nvPr/>
          </p:nvSpPr>
          <p:spPr>
            <a:xfrm>
              <a:off x="5306032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B69B4937-2749-E3DC-69A3-7F3EAB9DC581}"/>
                </a:ext>
              </a:extLst>
            </p:cNvPr>
            <p:cNvSpPr/>
            <p:nvPr/>
          </p:nvSpPr>
          <p:spPr>
            <a:xfrm>
              <a:off x="5576091" y="2801223"/>
              <a:ext cx="270586" cy="265404"/>
            </a:xfrm>
            <a:prstGeom prst="rect">
              <a:avLst/>
            </a:prstGeom>
            <a:solidFill>
              <a:srgbClr val="1B2B1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3F420429-7218-B875-B459-72931431F9CD}"/>
                </a:ext>
              </a:extLst>
            </p:cNvPr>
            <p:cNvSpPr/>
            <p:nvPr/>
          </p:nvSpPr>
          <p:spPr>
            <a:xfrm>
              <a:off x="6120308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F69147F-1514-A872-F63A-35FF79627B0E}"/>
                </a:ext>
              </a:extLst>
            </p:cNvPr>
            <p:cNvSpPr/>
            <p:nvPr/>
          </p:nvSpPr>
          <p:spPr>
            <a:xfrm>
              <a:off x="5848312" y="2801223"/>
              <a:ext cx="270586" cy="265404"/>
            </a:xfrm>
            <a:prstGeom prst="rect">
              <a:avLst/>
            </a:prstGeom>
            <a:solidFill>
              <a:srgbClr val="1B2B1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06E68A33-77B1-2A29-D149-0DF7391676AD}"/>
                </a:ext>
              </a:extLst>
            </p:cNvPr>
            <p:cNvSpPr/>
            <p:nvPr/>
          </p:nvSpPr>
          <p:spPr>
            <a:xfrm>
              <a:off x="6389883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84B3393-CE8E-7A98-2E15-7398071BA1C7}"/>
                </a:ext>
              </a:extLst>
            </p:cNvPr>
            <p:cNvSpPr/>
            <p:nvPr/>
          </p:nvSpPr>
          <p:spPr>
            <a:xfrm>
              <a:off x="5034817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4FBACDEB-4D83-61F7-57C6-8794CC6357E3}"/>
                </a:ext>
              </a:extLst>
            </p:cNvPr>
            <p:cNvSpPr/>
            <p:nvPr/>
          </p:nvSpPr>
          <p:spPr>
            <a:xfrm>
              <a:off x="4765241" y="2801223"/>
              <a:ext cx="270586" cy="265404"/>
            </a:xfrm>
            <a:prstGeom prst="rect">
              <a:avLst/>
            </a:prstGeom>
            <a:solidFill>
              <a:srgbClr val="97D16B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83D45BB-B56D-1B9F-FFBA-593B727EBE14}"/>
                </a:ext>
              </a:extLst>
            </p:cNvPr>
            <p:cNvSpPr/>
            <p:nvPr/>
          </p:nvSpPr>
          <p:spPr>
            <a:xfrm>
              <a:off x="4226750" y="2801223"/>
              <a:ext cx="270586" cy="265404"/>
            </a:xfrm>
            <a:prstGeom prst="rect">
              <a:avLst/>
            </a:prstGeom>
            <a:solidFill>
              <a:srgbClr val="B5E45A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71771EC-2890-9B54-7EF3-5A17BC8AEC18}"/>
              </a:ext>
            </a:extLst>
          </p:cNvPr>
          <p:cNvGrpSpPr/>
          <p:nvPr/>
        </p:nvGrpSpPr>
        <p:grpSpPr>
          <a:xfrm>
            <a:off x="3810696" y="3144401"/>
            <a:ext cx="2716211" cy="257308"/>
            <a:chOff x="8197352" y="3151138"/>
            <a:chExt cx="2710616" cy="320808"/>
          </a:xfrm>
        </p:grpSpPr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5872C4B8-3158-FA8F-ADE7-3FE14085D56F}"/>
                </a:ext>
              </a:extLst>
            </p:cNvPr>
            <p:cNvCxnSpPr>
              <a:cxnSpLocks/>
            </p:cNvCxnSpPr>
            <p:nvPr/>
          </p:nvCxnSpPr>
          <p:spPr>
            <a:xfrm>
              <a:off x="9826307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64EF7B0D-EC51-9865-2A2D-F8E096271D81}"/>
                </a:ext>
              </a:extLst>
            </p:cNvPr>
            <p:cNvCxnSpPr>
              <a:cxnSpLocks/>
            </p:cNvCxnSpPr>
            <p:nvPr/>
          </p:nvCxnSpPr>
          <p:spPr>
            <a:xfrm>
              <a:off x="9556012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CAB37C6-5811-0BD4-8202-7C9224C29268}"/>
                </a:ext>
              </a:extLst>
            </p:cNvPr>
            <p:cNvCxnSpPr>
              <a:cxnSpLocks/>
            </p:cNvCxnSpPr>
            <p:nvPr/>
          </p:nvCxnSpPr>
          <p:spPr>
            <a:xfrm>
              <a:off x="8471241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296D1711-4E38-C3BB-6C6B-BEA27E54487F}"/>
                </a:ext>
              </a:extLst>
            </p:cNvPr>
            <p:cNvCxnSpPr>
              <a:cxnSpLocks/>
            </p:cNvCxnSpPr>
            <p:nvPr/>
          </p:nvCxnSpPr>
          <p:spPr>
            <a:xfrm>
              <a:off x="8197352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A60A0EA7-5F4A-FFFE-6874-9E8D930DA0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601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14DD94D2-9C3B-2C66-BE53-4E3E25DEF504}"/>
                </a:ext>
              </a:extLst>
            </p:cNvPr>
            <p:cNvCxnSpPr>
              <a:cxnSpLocks/>
            </p:cNvCxnSpPr>
            <p:nvPr/>
          </p:nvCxnSpPr>
          <p:spPr>
            <a:xfrm>
              <a:off x="10907484" y="3151138"/>
              <a:ext cx="484" cy="32080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6FB3FE1-0F4D-1EE1-AE51-958DD98E614C}"/>
              </a:ext>
            </a:extLst>
          </p:cNvPr>
          <p:cNvSpPr txBox="1"/>
          <p:nvPr/>
        </p:nvSpPr>
        <p:spPr>
          <a:xfrm>
            <a:off x="4304551" y="3023221"/>
            <a:ext cx="748879" cy="217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ea typeface="等线"/>
                <a:cs typeface="Calibri"/>
              </a:rPr>
              <a:t>...</a:t>
            </a:r>
            <a:endParaRPr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7F863CC-02B8-EB5E-ECB2-34ED207190DD}"/>
              </a:ext>
            </a:extLst>
          </p:cNvPr>
          <p:cNvSpPr txBox="1"/>
          <p:nvPr/>
        </p:nvSpPr>
        <p:spPr>
          <a:xfrm>
            <a:off x="5948980" y="3023697"/>
            <a:ext cx="748879" cy="217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ea typeface="等线"/>
                <a:cs typeface="Calibri"/>
              </a:rPr>
              <a:t>...</a:t>
            </a:r>
            <a:endParaRPr lang="zh-CN" altLang="en-US" dirty="0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F3DF409A-0A3E-C88D-4FAA-7B1EE4479466}"/>
              </a:ext>
            </a:extLst>
          </p:cNvPr>
          <p:cNvGrpSpPr/>
          <p:nvPr/>
        </p:nvGrpSpPr>
        <p:grpSpPr>
          <a:xfrm>
            <a:off x="3938091" y="2469750"/>
            <a:ext cx="2583444" cy="369332"/>
            <a:chOff x="5188431" y="2124958"/>
            <a:chExt cx="2583444" cy="369332"/>
          </a:xfrm>
        </p:grpSpPr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6E1D0FE3-59A4-46DE-4024-FFF5A00C6FD8}"/>
                </a:ext>
              </a:extLst>
            </p:cNvPr>
            <p:cNvSpPr txBox="1"/>
            <p:nvPr/>
          </p:nvSpPr>
          <p:spPr>
            <a:xfrm>
              <a:off x="5188431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3</a:t>
              </a: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EBDDD237-CDD0-BCCC-8122-D2E413991201}"/>
                </a:ext>
              </a:extLst>
            </p:cNvPr>
            <p:cNvSpPr txBox="1"/>
            <p:nvPr/>
          </p:nvSpPr>
          <p:spPr>
            <a:xfrm>
              <a:off x="5853544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47948948-1490-0B1D-4B76-645661ABCC04}"/>
                </a:ext>
              </a:extLst>
            </p:cNvPr>
            <p:cNvSpPr txBox="1"/>
            <p:nvPr/>
          </p:nvSpPr>
          <p:spPr>
            <a:xfrm>
              <a:off x="6382731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9B4D1834-4DD4-B0E5-482D-AFE8500F2A92}"/>
                </a:ext>
              </a:extLst>
            </p:cNvPr>
            <p:cNvSpPr txBox="1"/>
            <p:nvPr/>
          </p:nvSpPr>
          <p:spPr>
            <a:xfrm>
              <a:off x="6929473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CAEF8FA-8FB4-4462-50E2-92AE4CA89291}"/>
                </a:ext>
              </a:extLst>
            </p:cNvPr>
            <p:cNvSpPr txBox="1"/>
            <p:nvPr/>
          </p:nvSpPr>
          <p:spPr>
            <a:xfrm>
              <a:off x="7477288" y="2124958"/>
              <a:ext cx="2945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dirty="0">
                  <a:latin typeface="Microsoft YaHei"/>
                  <a:ea typeface="Microsoft YaHei"/>
                  <a:cs typeface="Calibri"/>
                </a:rPr>
                <a:t>2</a:t>
              </a:r>
              <a:endParaRPr lang="zh-CN" altLang="en-US">
                <a:latin typeface="Microsoft YaHei"/>
                <a:ea typeface="Microsoft YaHei"/>
              </a:endParaRPr>
            </a:p>
          </p:txBody>
        </p:sp>
      </p:grp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6E6EF3F1-26E1-91AC-622E-87698D2349F2}"/>
              </a:ext>
            </a:extLst>
          </p:cNvPr>
          <p:cNvCxnSpPr>
            <a:cxnSpLocks/>
          </p:cNvCxnSpPr>
          <p:nvPr/>
        </p:nvCxnSpPr>
        <p:spPr>
          <a:xfrm>
            <a:off x="5646232" y="2066479"/>
            <a:ext cx="3646" cy="1963919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2D07791D-B247-1ACD-AE39-39477CB3458B}"/>
              </a:ext>
            </a:extLst>
          </p:cNvPr>
          <p:cNvCxnSpPr>
            <a:cxnSpLocks/>
          </p:cNvCxnSpPr>
          <p:nvPr/>
        </p:nvCxnSpPr>
        <p:spPr>
          <a:xfrm>
            <a:off x="5442192" y="2066028"/>
            <a:ext cx="3646" cy="1003761"/>
          </a:xfrm>
          <a:prstGeom prst="straightConnector1">
            <a:avLst/>
          </a:prstGeom>
          <a:ln w="63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FAAF4F34-8CB1-A865-0ADC-6F45EBEE9A3C}"/>
              </a:ext>
            </a:extLst>
          </p:cNvPr>
          <p:cNvCxnSpPr>
            <a:cxnSpLocks/>
          </p:cNvCxnSpPr>
          <p:nvPr/>
        </p:nvCxnSpPr>
        <p:spPr>
          <a:xfrm>
            <a:off x="5195391" y="2167065"/>
            <a:ext cx="238664" cy="1438"/>
          </a:xfrm>
          <a:prstGeom prst="straightConnector1">
            <a:avLst/>
          </a:prstGeom>
          <a:ln w="63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5D5F45A1-2974-631D-03C7-2614F23E3295}"/>
              </a:ext>
            </a:extLst>
          </p:cNvPr>
          <p:cNvCxnSpPr>
            <a:cxnSpLocks/>
          </p:cNvCxnSpPr>
          <p:nvPr/>
        </p:nvCxnSpPr>
        <p:spPr>
          <a:xfrm flipH="1">
            <a:off x="5649714" y="2167065"/>
            <a:ext cx="228600" cy="1438"/>
          </a:xfrm>
          <a:prstGeom prst="straightConnector1">
            <a:avLst/>
          </a:prstGeom>
          <a:ln w="63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4109994-FD46-4FED-247C-9B7085762EEB}"/>
              </a:ext>
            </a:extLst>
          </p:cNvPr>
          <p:cNvSpPr txBox="1"/>
          <p:nvPr/>
        </p:nvSpPr>
        <p:spPr>
          <a:xfrm>
            <a:off x="5782742" y="1928169"/>
            <a:ext cx="1036818" cy="528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>
                <a:latin typeface="SimSun"/>
                <a:ea typeface="SimSun"/>
                <a:cs typeface="Calibri"/>
              </a:rPr>
              <a:t>ε</a:t>
            </a: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A4F46ECD-3CF2-8976-DE4E-3399A96D0E83}"/>
              </a:ext>
            </a:extLst>
          </p:cNvPr>
          <p:cNvGrpSpPr/>
          <p:nvPr/>
        </p:nvGrpSpPr>
        <p:grpSpPr>
          <a:xfrm>
            <a:off x="3937157" y="3558086"/>
            <a:ext cx="2664542" cy="338554"/>
            <a:chOff x="5187497" y="3593687"/>
            <a:chExt cx="2664542" cy="338554"/>
          </a:xfrm>
        </p:grpSpPr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8618B43A-718E-6039-3419-F9DC1DF5A2BC}"/>
                </a:ext>
              </a:extLst>
            </p:cNvPr>
            <p:cNvSpPr txBox="1"/>
            <p:nvPr/>
          </p:nvSpPr>
          <p:spPr>
            <a:xfrm>
              <a:off x="6482898" y="3593687"/>
              <a:ext cx="13765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0</a:t>
              </a: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D17BF640-B4A7-3E48-EC87-375C4C6A0094}"/>
                </a:ext>
              </a:extLst>
            </p:cNvPr>
            <p:cNvSpPr txBox="1"/>
            <p:nvPr/>
          </p:nvSpPr>
          <p:spPr>
            <a:xfrm>
              <a:off x="7098643" y="3593687"/>
              <a:ext cx="13765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1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3954DE26-5987-7E43-3C12-BBF8BBADB631}"/>
                </a:ext>
              </a:extLst>
            </p:cNvPr>
            <p:cNvSpPr txBox="1"/>
            <p:nvPr/>
          </p:nvSpPr>
          <p:spPr>
            <a:xfrm>
              <a:off x="7714388" y="3593687"/>
              <a:ext cx="13765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2</a:t>
              </a: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63FB20D-B399-422C-E6EC-A49F39A23D0C}"/>
                </a:ext>
              </a:extLst>
            </p:cNvPr>
            <p:cNvSpPr txBox="1"/>
            <p:nvPr/>
          </p:nvSpPr>
          <p:spPr>
            <a:xfrm>
              <a:off x="5803242" y="3593687"/>
              <a:ext cx="3736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-1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065D93D2-F35D-6CC9-E2A7-66DB91A26A85}"/>
                </a:ext>
              </a:extLst>
            </p:cNvPr>
            <p:cNvSpPr txBox="1"/>
            <p:nvPr/>
          </p:nvSpPr>
          <p:spPr>
            <a:xfrm>
              <a:off x="5187497" y="3593687"/>
              <a:ext cx="40803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FFFF"/>
                  </a:solidFill>
                  <a:ea typeface="等线"/>
                  <a:cs typeface="Calibri"/>
                </a:rPr>
                <a:t>-2</a:t>
              </a:r>
            </a:p>
          </p:txBody>
        </p:sp>
      </p:grp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9DCE2B7-8B2B-C7DB-A4F7-472876876EFA}"/>
              </a:ext>
            </a:extLst>
          </p:cNvPr>
          <p:cNvCxnSpPr>
            <a:cxnSpLocks/>
          </p:cNvCxnSpPr>
          <p:nvPr/>
        </p:nvCxnSpPr>
        <p:spPr>
          <a:xfrm>
            <a:off x="4907167" y="3140937"/>
            <a:ext cx="485" cy="257308"/>
          </a:xfrm>
          <a:prstGeom prst="straightConnector1">
            <a:avLst/>
          </a:prstGeom>
          <a:ln w="12700"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906DF7CB-06F3-4E4C-FDCE-E011328A6175}"/>
              </a:ext>
            </a:extLst>
          </p:cNvPr>
          <p:cNvGrpSpPr/>
          <p:nvPr/>
        </p:nvGrpSpPr>
        <p:grpSpPr>
          <a:xfrm>
            <a:off x="3675242" y="2794638"/>
            <a:ext cx="2885765" cy="271442"/>
            <a:chOff x="5043948" y="2536721"/>
            <a:chExt cx="2885765" cy="271442"/>
          </a:xfrm>
        </p:grpSpPr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03BD91EC-3D42-0F10-82E7-4EECAA863DD6}"/>
                </a:ext>
              </a:extLst>
            </p:cNvPr>
            <p:cNvSpPr txBox="1"/>
            <p:nvPr/>
          </p:nvSpPr>
          <p:spPr>
            <a:xfrm>
              <a:off x="5043948" y="2536721"/>
              <a:ext cx="32446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-6</a:t>
              </a: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384976B1-7621-3750-22AF-E75A459FA65A}"/>
                </a:ext>
              </a:extLst>
            </p:cNvPr>
            <p:cNvSpPr txBox="1"/>
            <p:nvPr/>
          </p:nvSpPr>
          <p:spPr>
            <a:xfrm>
              <a:off x="5325150" y="2536721"/>
              <a:ext cx="309715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-5</a:t>
              </a: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EC00EDE4-3C1B-EC4A-97E3-9B3B36E089C7}"/>
                </a:ext>
              </a:extLst>
            </p:cNvPr>
            <p:cNvSpPr txBox="1"/>
            <p:nvPr/>
          </p:nvSpPr>
          <p:spPr>
            <a:xfrm>
              <a:off x="5586688" y="2536721"/>
              <a:ext cx="31463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-4</a:t>
              </a: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6C0C6741-32ED-F258-4D31-C39E558F87B0}"/>
                </a:ext>
              </a:extLst>
            </p:cNvPr>
            <p:cNvSpPr txBox="1"/>
            <p:nvPr/>
          </p:nvSpPr>
          <p:spPr>
            <a:xfrm>
              <a:off x="5858058" y="2536721"/>
              <a:ext cx="344127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-3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08C6B2DB-13A3-63D8-7AB4-A49CFC1ABB8A}"/>
                </a:ext>
              </a:extLst>
            </p:cNvPr>
            <p:cNvSpPr txBox="1"/>
            <p:nvPr/>
          </p:nvSpPr>
          <p:spPr>
            <a:xfrm>
              <a:off x="6129428" y="2536721"/>
              <a:ext cx="299883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-2</a:t>
              </a: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67B53DDF-72B1-37C9-5600-3A5D338FD802}"/>
                </a:ext>
              </a:extLst>
            </p:cNvPr>
            <p:cNvSpPr txBox="1"/>
            <p:nvPr/>
          </p:nvSpPr>
          <p:spPr>
            <a:xfrm>
              <a:off x="6400798" y="2536721"/>
              <a:ext cx="299883" cy="27144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-1</a:t>
              </a: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34EC5540-5E03-84A4-0AF4-8BC187B85C40}"/>
                </a:ext>
              </a:extLst>
            </p:cNvPr>
            <p:cNvSpPr txBox="1"/>
            <p:nvPr/>
          </p:nvSpPr>
          <p:spPr>
            <a:xfrm>
              <a:off x="670658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0</a:t>
              </a: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0DB481EF-5B44-C84E-080B-3336C02CB0F3}"/>
                </a:ext>
              </a:extLst>
            </p:cNvPr>
            <p:cNvSpPr txBox="1"/>
            <p:nvPr/>
          </p:nvSpPr>
          <p:spPr>
            <a:xfrm>
              <a:off x="697795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1</a:t>
              </a: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EFF20DD6-727E-85D5-81B2-205F5A69F980}"/>
                </a:ext>
              </a:extLst>
            </p:cNvPr>
            <p:cNvSpPr txBox="1"/>
            <p:nvPr/>
          </p:nvSpPr>
          <p:spPr>
            <a:xfrm>
              <a:off x="724932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2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60B1479-62CE-0EFE-1F39-6FFFA2B66E90}"/>
                </a:ext>
              </a:extLst>
            </p:cNvPr>
            <p:cNvSpPr txBox="1"/>
            <p:nvPr/>
          </p:nvSpPr>
          <p:spPr>
            <a:xfrm>
              <a:off x="752069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3</a:t>
              </a: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A2A8377F-FCBB-4E6A-CAAB-9C00A765331C}"/>
                </a:ext>
              </a:extLst>
            </p:cNvPr>
            <p:cNvSpPr txBox="1"/>
            <p:nvPr/>
          </p:nvSpPr>
          <p:spPr>
            <a:xfrm>
              <a:off x="7792062" y="2536721"/>
              <a:ext cx="13765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4</a:t>
              </a:r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47455972-DD02-5F2E-0690-D80152D2C262}"/>
              </a:ext>
            </a:extLst>
          </p:cNvPr>
          <p:cNvGrpSpPr/>
          <p:nvPr/>
        </p:nvGrpSpPr>
        <p:grpSpPr>
          <a:xfrm>
            <a:off x="5300892" y="4380637"/>
            <a:ext cx="2969224" cy="265404"/>
            <a:chOff x="3691245" y="2801223"/>
            <a:chExt cx="2969224" cy="265404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EA10DF9F-E7D7-7B18-CD5D-BED94C9D9008}"/>
                </a:ext>
              </a:extLst>
            </p:cNvPr>
            <p:cNvSpPr/>
            <p:nvPr/>
          </p:nvSpPr>
          <p:spPr>
            <a:xfrm>
              <a:off x="3691245" y="2801223"/>
              <a:ext cx="270586" cy="265404"/>
            </a:xfrm>
            <a:prstGeom prst="rect">
              <a:avLst/>
            </a:prstGeom>
            <a:solidFill>
              <a:srgbClr val="B5E45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939BD5B-AEF4-2327-3DEF-AD7C8AB2722F}"/>
                </a:ext>
              </a:extLst>
            </p:cNvPr>
            <p:cNvSpPr/>
            <p:nvPr/>
          </p:nvSpPr>
          <p:spPr>
            <a:xfrm>
              <a:off x="3960795" y="2801223"/>
              <a:ext cx="270586" cy="265404"/>
            </a:xfrm>
            <a:prstGeom prst="rect">
              <a:avLst/>
            </a:prstGeom>
            <a:solidFill>
              <a:srgbClr val="B5E45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C5D6807-BA17-B0C3-9DDA-C0AA6DCDF817}"/>
                </a:ext>
              </a:extLst>
            </p:cNvPr>
            <p:cNvSpPr/>
            <p:nvPr/>
          </p:nvSpPr>
          <p:spPr>
            <a:xfrm>
              <a:off x="4492732" y="2801223"/>
              <a:ext cx="270586" cy="265404"/>
            </a:xfrm>
            <a:prstGeom prst="rect">
              <a:avLst/>
            </a:prstGeom>
            <a:solidFill>
              <a:srgbClr val="97D16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CC24EB71-A709-B3DC-55D2-F8528F902B71}"/>
                </a:ext>
              </a:extLst>
            </p:cNvPr>
            <p:cNvSpPr/>
            <p:nvPr/>
          </p:nvSpPr>
          <p:spPr>
            <a:xfrm>
              <a:off x="5306032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BC08F620-CE1B-339E-5C9A-AA038BC53A54}"/>
                </a:ext>
              </a:extLst>
            </p:cNvPr>
            <p:cNvSpPr/>
            <p:nvPr/>
          </p:nvSpPr>
          <p:spPr>
            <a:xfrm>
              <a:off x="5576091" y="2801223"/>
              <a:ext cx="270586" cy="265404"/>
            </a:xfrm>
            <a:prstGeom prst="rect">
              <a:avLst/>
            </a:prstGeom>
            <a:solidFill>
              <a:srgbClr val="1B2B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B4085F1-540D-9AB3-5BAE-D5B8F0E3010F}"/>
                </a:ext>
              </a:extLst>
            </p:cNvPr>
            <p:cNvSpPr/>
            <p:nvPr/>
          </p:nvSpPr>
          <p:spPr>
            <a:xfrm>
              <a:off x="6120308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08442F69-BB87-A4BE-AA52-45D847B9FA1D}"/>
                </a:ext>
              </a:extLst>
            </p:cNvPr>
            <p:cNvSpPr/>
            <p:nvPr/>
          </p:nvSpPr>
          <p:spPr>
            <a:xfrm>
              <a:off x="5848312" y="2801223"/>
              <a:ext cx="270586" cy="265404"/>
            </a:xfrm>
            <a:prstGeom prst="rect">
              <a:avLst/>
            </a:prstGeom>
            <a:solidFill>
              <a:srgbClr val="1B2B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78FED602-9A1A-548D-500F-E5179F5CADD0}"/>
                </a:ext>
              </a:extLst>
            </p:cNvPr>
            <p:cNvSpPr/>
            <p:nvPr/>
          </p:nvSpPr>
          <p:spPr>
            <a:xfrm>
              <a:off x="6389883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0C930E7-955C-BFAC-65AE-D5371EEE18E1}"/>
                </a:ext>
              </a:extLst>
            </p:cNvPr>
            <p:cNvSpPr/>
            <p:nvPr/>
          </p:nvSpPr>
          <p:spPr>
            <a:xfrm>
              <a:off x="5034817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7052447B-0DDC-F134-4381-91DDC0D45A8F}"/>
                </a:ext>
              </a:extLst>
            </p:cNvPr>
            <p:cNvSpPr/>
            <p:nvPr/>
          </p:nvSpPr>
          <p:spPr>
            <a:xfrm>
              <a:off x="4765241" y="2801223"/>
              <a:ext cx="270586" cy="265404"/>
            </a:xfrm>
            <a:prstGeom prst="rect">
              <a:avLst/>
            </a:prstGeom>
            <a:solidFill>
              <a:srgbClr val="97D16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DE02CA68-A737-98DE-09FE-E9E7EDF3271F}"/>
                </a:ext>
              </a:extLst>
            </p:cNvPr>
            <p:cNvSpPr/>
            <p:nvPr/>
          </p:nvSpPr>
          <p:spPr>
            <a:xfrm>
              <a:off x="4226750" y="2801223"/>
              <a:ext cx="270586" cy="265404"/>
            </a:xfrm>
            <a:prstGeom prst="rect">
              <a:avLst/>
            </a:prstGeom>
            <a:solidFill>
              <a:srgbClr val="B5E45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8543717B-746A-C12B-699A-F975CE865051}"/>
              </a:ext>
            </a:extLst>
          </p:cNvPr>
          <p:cNvGrpSpPr/>
          <p:nvPr/>
        </p:nvGrpSpPr>
        <p:grpSpPr>
          <a:xfrm>
            <a:off x="5300892" y="4758896"/>
            <a:ext cx="2969224" cy="265404"/>
            <a:chOff x="3691245" y="2801223"/>
            <a:chExt cx="2969224" cy="26540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B6BE85F-D65B-135C-1340-544121958DC5}"/>
                </a:ext>
              </a:extLst>
            </p:cNvPr>
            <p:cNvSpPr/>
            <p:nvPr/>
          </p:nvSpPr>
          <p:spPr>
            <a:xfrm>
              <a:off x="3691245" y="2801223"/>
              <a:ext cx="270586" cy="265404"/>
            </a:xfrm>
            <a:prstGeom prst="rect">
              <a:avLst/>
            </a:prstGeom>
            <a:solidFill>
              <a:srgbClr val="B5E45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2EB41601-A1A1-21B9-427C-3805BEEE8E9F}"/>
                </a:ext>
              </a:extLst>
            </p:cNvPr>
            <p:cNvSpPr/>
            <p:nvPr/>
          </p:nvSpPr>
          <p:spPr>
            <a:xfrm>
              <a:off x="3960795" y="2801223"/>
              <a:ext cx="270586" cy="265404"/>
            </a:xfrm>
            <a:prstGeom prst="rect">
              <a:avLst/>
            </a:prstGeom>
            <a:solidFill>
              <a:srgbClr val="B5E45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CB82E35E-C0E3-4298-D72D-B0EC02BAEFD0}"/>
                </a:ext>
              </a:extLst>
            </p:cNvPr>
            <p:cNvSpPr/>
            <p:nvPr/>
          </p:nvSpPr>
          <p:spPr>
            <a:xfrm>
              <a:off x="4492732" y="2801223"/>
              <a:ext cx="270586" cy="265404"/>
            </a:xfrm>
            <a:prstGeom prst="rect">
              <a:avLst/>
            </a:prstGeom>
            <a:solidFill>
              <a:srgbClr val="97D16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CF345D7A-7D50-C1FF-D3AC-A473E516A429}"/>
                </a:ext>
              </a:extLst>
            </p:cNvPr>
            <p:cNvSpPr/>
            <p:nvPr/>
          </p:nvSpPr>
          <p:spPr>
            <a:xfrm>
              <a:off x="5306032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9794B816-E2D5-F917-89BD-3DD39177A77B}"/>
                </a:ext>
              </a:extLst>
            </p:cNvPr>
            <p:cNvSpPr/>
            <p:nvPr/>
          </p:nvSpPr>
          <p:spPr>
            <a:xfrm>
              <a:off x="5576091" y="2801223"/>
              <a:ext cx="270586" cy="265404"/>
            </a:xfrm>
            <a:prstGeom prst="rect">
              <a:avLst/>
            </a:prstGeom>
            <a:solidFill>
              <a:srgbClr val="1B2B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481D97FE-9FA7-C564-C9C1-13A6544E320F}"/>
                </a:ext>
              </a:extLst>
            </p:cNvPr>
            <p:cNvSpPr/>
            <p:nvPr/>
          </p:nvSpPr>
          <p:spPr>
            <a:xfrm>
              <a:off x="6120308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AD12A95-C498-08F4-D76D-CA73541545D5}"/>
                </a:ext>
              </a:extLst>
            </p:cNvPr>
            <p:cNvSpPr/>
            <p:nvPr/>
          </p:nvSpPr>
          <p:spPr>
            <a:xfrm>
              <a:off x="5848312" y="2801223"/>
              <a:ext cx="270586" cy="265404"/>
            </a:xfrm>
            <a:prstGeom prst="rect">
              <a:avLst/>
            </a:prstGeom>
            <a:solidFill>
              <a:srgbClr val="1B2B1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F10A9217-8F1D-8BBC-5F36-A3140F1319BC}"/>
                </a:ext>
              </a:extLst>
            </p:cNvPr>
            <p:cNvSpPr/>
            <p:nvPr/>
          </p:nvSpPr>
          <p:spPr>
            <a:xfrm>
              <a:off x="6389883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42B9527-16EA-A38F-446A-E8C423519459}"/>
                </a:ext>
              </a:extLst>
            </p:cNvPr>
            <p:cNvSpPr/>
            <p:nvPr/>
          </p:nvSpPr>
          <p:spPr>
            <a:xfrm>
              <a:off x="5034817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24E707D-1800-4EA5-CCA4-C5D5C51B5741}"/>
                </a:ext>
              </a:extLst>
            </p:cNvPr>
            <p:cNvSpPr/>
            <p:nvPr/>
          </p:nvSpPr>
          <p:spPr>
            <a:xfrm>
              <a:off x="4765241" y="2801223"/>
              <a:ext cx="270586" cy="265404"/>
            </a:xfrm>
            <a:prstGeom prst="rect">
              <a:avLst/>
            </a:prstGeom>
            <a:solidFill>
              <a:srgbClr val="1E473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56A535B-F59D-6EDC-CB42-7B57311FCD5D}"/>
                </a:ext>
              </a:extLst>
            </p:cNvPr>
            <p:cNvSpPr/>
            <p:nvPr/>
          </p:nvSpPr>
          <p:spPr>
            <a:xfrm>
              <a:off x="4226750" y="2801223"/>
              <a:ext cx="270586" cy="265404"/>
            </a:xfrm>
            <a:prstGeom prst="rect">
              <a:avLst/>
            </a:prstGeom>
            <a:solidFill>
              <a:srgbClr val="97D16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BFC907DA-A0AF-7E34-7A5B-8835FF8CBDF0}"/>
              </a:ext>
            </a:extLst>
          </p:cNvPr>
          <p:cNvGrpSpPr/>
          <p:nvPr/>
        </p:nvGrpSpPr>
        <p:grpSpPr>
          <a:xfrm>
            <a:off x="5279183" y="4375937"/>
            <a:ext cx="2885765" cy="271442"/>
            <a:chOff x="5043948" y="2536721"/>
            <a:chExt cx="2885765" cy="271442"/>
          </a:xfrm>
        </p:grpSpPr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5794BE7E-663C-D951-3DCB-B7829157ED91}"/>
                </a:ext>
              </a:extLst>
            </p:cNvPr>
            <p:cNvSpPr txBox="1"/>
            <p:nvPr/>
          </p:nvSpPr>
          <p:spPr>
            <a:xfrm>
              <a:off x="5043948" y="2536721"/>
              <a:ext cx="3244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-6</a:t>
              </a: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E340C315-5E85-08E7-CF1F-AF0D31B72F13}"/>
                </a:ext>
              </a:extLst>
            </p:cNvPr>
            <p:cNvSpPr txBox="1"/>
            <p:nvPr/>
          </p:nvSpPr>
          <p:spPr>
            <a:xfrm>
              <a:off x="5325150" y="2536721"/>
              <a:ext cx="309715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-5</a:t>
              </a: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53DA4BD5-B14C-AAA7-7A3E-24ED88583EEE}"/>
                </a:ext>
              </a:extLst>
            </p:cNvPr>
            <p:cNvSpPr txBox="1"/>
            <p:nvPr/>
          </p:nvSpPr>
          <p:spPr>
            <a:xfrm>
              <a:off x="5586688" y="2536721"/>
              <a:ext cx="3146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-4</a:t>
              </a: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2719B74B-B3F2-6F69-6420-4C77B570FC1B}"/>
                </a:ext>
              </a:extLst>
            </p:cNvPr>
            <p:cNvSpPr txBox="1"/>
            <p:nvPr/>
          </p:nvSpPr>
          <p:spPr>
            <a:xfrm>
              <a:off x="5858058" y="2536721"/>
              <a:ext cx="344127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-3</a:t>
              </a:r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4B6E6F18-6609-2BA7-BD21-71CE6098E8BD}"/>
                </a:ext>
              </a:extLst>
            </p:cNvPr>
            <p:cNvSpPr txBox="1"/>
            <p:nvPr/>
          </p:nvSpPr>
          <p:spPr>
            <a:xfrm>
              <a:off x="6129428" y="2536721"/>
              <a:ext cx="299883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-2</a:t>
              </a: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FC2C4768-E8C8-7C88-4F6A-60C549F00A41}"/>
                </a:ext>
              </a:extLst>
            </p:cNvPr>
            <p:cNvSpPr txBox="1"/>
            <p:nvPr/>
          </p:nvSpPr>
          <p:spPr>
            <a:xfrm>
              <a:off x="6400798" y="2536721"/>
              <a:ext cx="299883" cy="27144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-1</a:t>
              </a: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4D24A426-E2C8-A899-9045-EFD233FB0578}"/>
                </a:ext>
              </a:extLst>
            </p:cNvPr>
            <p:cNvSpPr txBox="1"/>
            <p:nvPr/>
          </p:nvSpPr>
          <p:spPr>
            <a:xfrm>
              <a:off x="6706582" y="2536721"/>
              <a:ext cx="1376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0</a:t>
              </a: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969F3C83-E8EE-8CB1-E911-BA848DD6EDAD}"/>
                </a:ext>
              </a:extLst>
            </p:cNvPr>
            <p:cNvSpPr txBox="1"/>
            <p:nvPr/>
          </p:nvSpPr>
          <p:spPr>
            <a:xfrm>
              <a:off x="6977952" y="2536721"/>
              <a:ext cx="1376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1</a:t>
              </a: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41BE9E89-E088-0F2B-4313-125A93F94769}"/>
                </a:ext>
              </a:extLst>
            </p:cNvPr>
            <p:cNvSpPr txBox="1"/>
            <p:nvPr/>
          </p:nvSpPr>
          <p:spPr>
            <a:xfrm>
              <a:off x="7249322" y="2536721"/>
              <a:ext cx="1376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2</a:t>
              </a: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B015A7F7-D9DF-2EA7-6E3C-2BE453399BBE}"/>
                </a:ext>
              </a:extLst>
            </p:cNvPr>
            <p:cNvSpPr txBox="1"/>
            <p:nvPr/>
          </p:nvSpPr>
          <p:spPr>
            <a:xfrm>
              <a:off x="7520692" y="2536721"/>
              <a:ext cx="1376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3</a:t>
              </a: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870286A5-D99B-697F-8BB7-ED6EC34D82F2}"/>
                </a:ext>
              </a:extLst>
            </p:cNvPr>
            <p:cNvSpPr txBox="1"/>
            <p:nvPr/>
          </p:nvSpPr>
          <p:spPr>
            <a:xfrm>
              <a:off x="7792062" y="2536721"/>
              <a:ext cx="1376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4</a:t>
              </a:r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61D168E9-50E5-95CB-1E7B-EC30C4F9EDE9}"/>
              </a:ext>
            </a:extLst>
          </p:cNvPr>
          <p:cNvGrpSpPr/>
          <p:nvPr/>
        </p:nvGrpSpPr>
        <p:grpSpPr>
          <a:xfrm>
            <a:off x="5279183" y="4748744"/>
            <a:ext cx="2885765" cy="271442"/>
            <a:chOff x="5043948" y="2536721"/>
            <a:chExt cx="2885765" cy="271442"/>
          </a:xfrm>
        </p:grpSpPr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4A4F872C-4D13-AD60-C6E8-90D5385E8D11}"/>
                </a:ext>
              </a:extLst>
            </p:cNvPr>
            <p:cNvSpPr txBox="1"/>
            <p:nvPr/>
          </p:nvSpPr>
          <p:spPr>
            <a:xfrm>
              <a:off x="5043948" y="2536721"/>
              <a:ext cx="3244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-6</a:t>
              </a:r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7B3C3975-2818-E40C-C539-D3B954931C23}"/>
                </a:ext>
              </a:extLst>
            </p:cNvPr>
            <p:cNvSpPr txBox="1"/>
            <p:nvPr/>
          </p:nvSpPr>
          <p:spPr>
            <a:xfrm>
              <a:off x="5325150" y="2536721"/>
              <a:ext cx="309715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-5</a:t>
              </a: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B6591263-7F77-4A76-5745-B1987D8573C6}"/>
                </a:ext>
              </a:extLst>
            </p:cNvPr>
            <p:cNvSpPr txBox="1"/>
            <p:nvPr/>
          </p:nvSpPr>
          <p:spPr>
            <a:xfrm>
              <a:off x="5586688" y="2536721"/>
              <a:ext cx="31463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-4</a:t>
              </a: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B8D7D28F-09C9-C92C-5C83-06187077C322}"/>
                </a:ext>
              </a:extLst>
            </p:cNvPr>
            <p:cNvSpPr txBox="1"/>
            <p:nvPr/>
          </p:nvSpPr>
          <p:spPr>
            <a:xfrm>
              <a:off x="5858058" y="2536721"/>
              <a:ext cx="344127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-3</a:t>
              </a: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23ACA229-6424-7280-4332-4C41F31E3565}"/>
                </a:ext>
              </a:extLst>
            </p:cNvPr>
            <p:cNvSpPr txBox="1"/>
            <p:nvPr/>
          </p:nvSpPr>
          <p:spPr>
            <a:xfrm>
              <a:off x="6129428" y="2536721"/>
              <a:ext cx="299883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-2</a:t>
              </a: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7887BD41-671A-38F9-31B8-38A617C39368}"/>
                </a:ext>
              </a:extLst>
            </p:cNvPr>
            <p:cNvSpPr txBox="1"/>
            <p:nvPr/>
          </p:nvSpPr>
          <p:spPr>
            <a:xfrm>
              <a:off x="6400798" y="2536721"/>
              <a:ext cx="299883" cy="27144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-1</a:t>
              </a: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C8258AC6-F77F-5FAB-02CF-2D67A0CB4DA5}"/>
                </a:ext>
              </a:extLst>
            </p:cNvPr>
            <p:cNvSpPr txBox="1"/>
            <p:nvPr/>
          </p:nvSpPr>
          <p:spPr>
            <a:xfrm>
              <a:off x="6706582" y="2536721"/>
              <a:ext cx="1376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0</a:t>
              </a: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F487C2CA-7BAA-402B-779E-7A1BC1458BCA}"/>
                </a:ext>
              </a:extLst>
            </p:cNvPr>
            <p:cNvSpPr txBox="1"/>
            <p:nvPr/>
          </p:nvSpPr>
          <p:spPr>
            <a:xfrm>
              <a:off x="6977952" y="2536721"/>
              <a:ext cx="1376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1</a:t>
              </a:r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D863DC6F-633C-A1A5-6AF5-22A45072D3B9}"/>
                </a:ext>
              </a:extLst>
            </p:cNvPr>
            <p:cNvSpPr txBox="1"/>
            <p:nvPr/>
          </p:nvSpPr>
          <p:spPr>
            <a:xfrm>
              <a:off x="7249322" y="2536721"/>
              <a:ext cx="1376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2</a:t>
              </a:r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2473CCBE-2E45-5ABD-E953-82EDEB518FE0}"/>
                </a:ext>
              </a:extLst>
            </p:cNvPr>
            <p:cNvSpPr txBox="1"/>
            <p:nvPr/>
          </p:nvSpPr>
          <p:spPr>
            <a:xfrm>
              <a:off x="7520692" y="2536721"/>
              <a:ext cx="1376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3</a:t>
              </a:r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D8073411-1B06-5955-74DF-5C85984228E6}"/>
                </a:ext>
              </a:extLst>
            </p:cNvPr>
            <p:cNvSpPr txBox="1"/>
            <p:nvPr/>
          </p:nvSpPr>
          <p:spPr>
            <a:xfrm>
              <a:off x="7792062" y="2536721"/>
              <a:ext cx="1376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CN" altLang="en-US" sz="1100" dirty="0">
                  <a:solidFill>
                    <a:srgbClr val="FFFFFF"/>
                  </a:solidFill>
                  <a:ea typeface="等线"/>
                  <a:cs typeface="Calibri"/>
                </a:rPr>
                <a:t>4</a:t>
              </a:r>
            </a:p>
          </p:txBody>
        </p:sp>
      </p:grp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2F0A0B0-4305-E0F0-8B70-FF96D0798FE4}"/>
              </a:ext>
            </a:extLst>
          </p:cNvPr>
          <p:cNvSpPr txBox="1"/>
          <p:nvPr/>
        </p:nvSpPr>
        <p:spPr>
          <a:xfrm>
            <a:off x="4306707" y="4358207"/>
            <a:ext cx="9284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>
                <a:latin typeface="Microsoft YaHei"/>
                <a:ea typeface="Microsoft YaHei"/>
                <a:cs typeface="Calibri"/>
              </a:rPr>
              <a:t>Result 1</a:t>
            </a:r>
            <a:endParaRPr lang="zh-CN" sz="1400">
              <a:ea typeface="等线"/>
              <a:cs typeface="Calibri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01A13E37-2233-E621-71D4-8597909DD372}"/>
              </a:ext>
            </a:extLst>
          </p:cNvPr>
          <p:cNvSpPr txBox="1"/>
          <p:nvPr/>
        </p:nvSpPr>
        <p:spPr>
          <a:xfrm>
            <a:off x="4306706" y="4736615"/>
            <a:ext cx="9284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>
                <a:latin typeface="Microsoft YaHei"/>
                <a:ea typeface="Microsoft YaHei"/>
                <a:cs typeface="Calibri"/>
              </a:rPr>
              <a:t>Result 2</a:t>
            </a:r>
            <a:endParaRPr lang="zh-CN" sz="1400">
              <a:ea typeface="等线"/>
              <a:cs typeface="Calibri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B5929D4-E16F-6205-EB87-82CF05C6448B}"/>
              </a:ext>
            </a:extLst>
          </p:cNvPr>
          <p:cNvSpPr txBox="1"/>
          <p:nvPr/>
        </p:nvSpPr>
        <p:spPr>
          <a:xfrm>
            <a:off x="8379465" y="4377913"/>
            <a:ext cx="1361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>
                <a:latin typeface="Microsoft YaHei"/>
                <a:ea typeface="Microsoft YaHei"/>
                <a:cs typeface="Calibri"/>
              </a:rPr>
              <a:t>(3, 2, 2, 2, 2)</a:t>
            </a:r>
            <a:endParaRPr lang="zh-CN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7CF0A6E-348A-174F-4C27-8A7DBDF60F07}"/>
              </a:ext>
            </a:extLst>
          </p:cNvPr>
          <p:cNvSpPr txBox="1"/>
          <p:nvPr/>
        </p:nvSpPr>
        <p:spPr>
          <a:xfrm>
            <a:off x="8379465" y="4706361"/>
            <a:ext cx="14671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>
                <a:latin typeface="Microsoft YaHei"/>
                <a:ea typeface="Microsoft YaHei"/>
                <a:cs typeface="Calibri"/>
              </a:rPr>
              <a:t>(2, 2, 3, 2, 2)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350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宽屏</PresentationFormat>
  <Paragraphs>1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426</cp:revision>
  <dcterms:created xsi:type="dcterms:W3CDTF">2023-01-09T14:18:56Z</dcterms:created>
  <dcterms:modified xsi:type="dcterms:W3CDTF">2023-01-09T18:41:39Z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