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8"/>
  </p:notesMasterIdLst>
  <p:sldIdLst>
    <p:sldId id="257" r:id="rId2"/>
    <p:sldId id="256" r:id="rId3"/>
    <p:sldId id="317" r:id="rId4"/>
    <p:sldId id="318" r:id="rId5"/>
    <p:sldId id="319" r:id="rId6"/>
    <p:sldId id="316" r:id="rId7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Math </a:t>
            </a:r>
            <a:r>
              <a:rPr lang="pl-PL" dirty="0" err="1"/>
              <a:t>operations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38D7901-E03B-48E9-AD02-B8567CAD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345"/>
            <a:ext cx="7200800" cy="313540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proper</a:t>
            </a:r>
            <a:r>
              <a:rPr lang="pl-PL" sz="1200" dirty="0"/>
              <a:t> „ .</a:t>
            </a:r>
            <a:r>
              <a:rPr lang="pl-PL" sz="1200" dirty="0" err="1"/>
              <a:t>hdev</a:t>
            </a:r>
            <a:r>
              <a:rPr lang="pl-PL" sz="1200" dirty="0"/>
              <a:t>” file. </a:t>
            </a:r>
          </a:p>
          <a:p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</a:t>
            </a:r>
            <a:r>
              <a:rPr lang="pl-PL" sz="1200" dirty="0" err="1"/>
              <a:t>make</a:t>
            </a:r>
            <a:r>
              <a:rPr lang="pl-PL" sz="1200" dirty="0"/>
              <a:t> </a:t>
            </a:r>
            <a:r>
              <a:rPr lang="pl-PL" sz="1200" dirty="0" err="1"/>
              <a:t>following</a:t>
            </a:r>
            <a:r>
              <a:rPr lang="pl-PL" sz="1200" dirty="0"/>
              <a:t> Math </a:t>
            </a:r>
            <a:r>
              <a:rPr lang="pl-PL" sz="1200" dirty="0" err="1"/>
              <a:t>calculations</a:t>
            </a:r>
            <a:r>
              <a:rPr lang="pl-PL" sz="1200" dirty="0"/>
              <a:t>:</a:t>
            </a:r>
          </a:p>
          <a:p>
            <a:pPr marL="228600" indent="-228600">
              <a:buFont typeface="+mj-lt"/>
              <a:buAutoNum type="alphaLcParenR"/>
            </a:pPr>
            <a:r>
              <a:rPr lang="pl-PL" sz="1200" dirty="0"/>
              <a:t>Minimum</a:t>
            </a:r>
          </a:p>
          <a:p>
            <a:pPr marL="228600" indent="-228600">
              <a:buFont typeface="+mj-lt"/>
              <a:buAutoNum type="alphaLcParenR"/>
            </a:pPr>
            <a:r>
              <a:rPr lang="pl-PL" sz="1200" dirty="0"/>
              <a:t>Maximum</a:t>
            </a:r>
          </a:p>
          <a:p>
            <a:pPr marL="228600" indent="-228600">
              <a:buFont typeface="+mj-lt"/>
              <a:buAutoNum type="alphaLcParenR"/>
            </a:pPr>
            <a:r>
              <a:rPr lang="pl-PL" sz="1200" dirty="0" err="1"/>
              <a:t>Mean</a:t>
            </a:r>
            <a:endParaRPr lang="pl-PL" sz="1200" dirty="0"/>
          </a:p>
          <a:p>
            <a:pPr marL="228600" indent="-228600">
              <a:buFont typeface="+mj-lt"/>
              <a:buAutoNum type="alphaLcParenR"/>
            </a:pPr>
            <a:r>
              <a:rPr lang="pl-PL" sz="1200" dirty="0"/>
              <a:t>Median</a:t>
            </a:r>
          </a:p>
          <a:p>
            <a:pPr marL="228600" indent="-228600">
              <a:buFont typeface="+mj-lt"/>
              <a:buAutoNum type="alphaLcParenR"/>
            </a:pPr>
            <a:r>
              <a:rPr lang="pl-PL" sz="1200" dirty="0"/>
              <a:t>Sum</a:t>
            </a:r>
          </a:p>
          <a:p>
            <a:pPr marL="228600" indent="-228600">
              <a:buFont typeface="+mj-lt"/>
              <a:buAutoNum type="alphaLcParenR"/>
            </a:pPr>
            <a:r>
              <a:rPr lang="pl-PL" sz="1200" dirty="0" err="1"/>
              <a:t>Deviation</a:t>
            </a:r>
            <a:endParaRPr lang="pl-PL" sz="1200" dirty="0"/>
          </a:p>
          <a:p>
            <a:endParaRPr lang="pl-PL" sz="12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987824" y="2861222"/>
            <a:ext cx="576064" cy="275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4716016" y="2935313"/>
            <a:ext cx="1224136" cy="7733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867254" y="1461366"/>
            <a:ext cx="1848762" cy="13961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0CD99C9-F9BA-47E2-9CD1-5D2A8584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38012"/>
            <a:ext cx="7308304" cy="257144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.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683568" y="3433565"/>
            <a:ext cx="2376264" cy="276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F010355-CE75-48C5-9F9F-98CD968122B4}"/>
              </a:ext>
            </a:extLst>
          </p:cNvPr>
          <p:cNvCxnSpPr>
            <a:cxnSpLocks/>
          </p:cNvCxnSpPr>
          <p:nvPr/>
        </p:nvCxnSpPr>
        <p:spPr>
          <a:xfrm>
            <a:off x="1475656" y="1338634"/>
            <a:ext cx="720080" cy="20229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A343383-FACC-428B-8222-4F84DBE1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137420"/>
            <a:ext cx="7668344" cy="277395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values</a:t>
            </a:r>
            <a:r>
              <a:rPr lang="pl-PL" sz="1200" dirty="0"/>
              <a:t> –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link the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parameter</a:t>
            </a:r>
            <a:r>
              <a:rPr lang="pl-PL" sz="1200" dirty="0"/>
              <a:t> to the </a:t>
            </a:r>
            <a:r>
              <a:rPr lang="pl-PL" sz="1200" dirty="0" err="1"/>
              <a:t>output</a:t>
            </a:r>
            <a:r>
              <a:rPr lang="pl-PL" sz="1200" dirty="0"/>
              <a:t> from </a:t>
            </a:r>
            <a:r>
              <a:rPr lang="pl-PL" sz="1200" dirty="0" err="1"/>
              <a:t>previous</a:t>
            </a:r>
            <a:r>
              <a:rPr lang="pl-PL" sz="1200" dirty="0"/>
              <a:t> </a:t>
            </a:r>
            <a:r>
              <a:rPr lang="pl-PL" sz="1200" dirty="0" err="1"/>
              <a:t>tools</a:t>
            </a:r>
            <a:r>
              <a:rPr lang="pl-PL" sz="1200" dirty="0"/>
              <a:t>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A3CB11B-32DF-4F8F-AECC-6FF47BF11FE4}"/>
              </a:ext>
            </a:extLst>
          </p:cNvPr>
          <p:cNvSpPr/>
          <p:nvPr/>
        </p:nvSpPr>
        <p:spPr>
          <a:xfrm>
            <a:off x="683568" y="4041566"/>
            <a:ext cx="252028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FDC585B-1A30-45C1-9FDB-F1807B56AAAB}"/>
              </a:ext>
            </a:extLst>
          </p:cNvPr>
          <p:cNvCxnSpPr>
            <a:cxnSpLocks/>
          </p:cNvCxnSpPr>
          <p:nvPr/>
        </p:nvCxnSpPr>
        <p:spPr>
          <a:xfrm>
            <a:off x="1051506" y="1331269"/>
            <a:ext cx="712182" cy="26063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754E42B9-F467-4519-8C53-454BD17A46FE}"/>
              </a:ext>
            </a:extLst>
          </p:cNvPr>
          <p:cNvSpPr/>
          <p:nvPr/>
        </p:nvSpPr>
        <p:spPr>
          <a:xfrm>
            <a:off x="3451240" y="4225652"/>
            <a:ext cx="4433127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FB807A4-E882-45D8-91FE-AAA25D14373E}"/>
              </a:ext>
            </a:extLst>
          </p:cNvPr>
          <p:cNvSpPr txBox="1"/>
          <p:nvPr/>
        </p:nvSpPr>
        <p:spPr>
          <a:xfrm>
            <a:off x="683568" y="4951248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Calculated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in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– </a:t>
            </a:r>
            <a:r>
              <a:rPr lang="pl-PL" sz="1200" dirty="0" err="1"/>
              <a:t>depending</a:t>
            </a:r>
            <a:r>
              <a:rPr lang="pl-PL" sz="1200" dirty="0"/>
              <a:t> on the </a:t>
            </a:r>
            <a:r>
              <a:rPr lang="pl-PL" sz="1200" dirty="0" err="1"/>
              <a:t>type</a:t>
            </a:r>
            <a:r>
              <a:rPr lang="pl-PL" sz="1200" dirty="0"/>
              <a:t> of Math </a:t>
            </a:r>
            <a:r>
              <a:rPr lang="pl-PL" sz="1200" dirty="0" err="1"/>
              <a:t>operation</a:t>
            </a:r>
            <a:r>
              <a:rPr lang="pl-PL" sz="1200" dirty="0"/>
              <a:t>.  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6C13EFA-517A-4DF6-8573-58A6408C3D8F}"/>
              </a:ext>
            </a:extLst>
          </p:cNvPr>
          <p:cNvCxnSpPr>
            <a:cxnSpLocks/>
          </p:cNvCxnSpPr>
          <p:nvPr/>
        </p:nvCxnSpPr>
        <p:spPr>
          <a:xfrm flipV="1">
            <a:off x="3108660" y="4471640"/>
            <a:ext cx="1620179" cy="4796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Pokaz na ekranie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97</cp:revision>
  <dcterms:modified xsi:type="dcterms:W3CDTF">2020-04-03T08:45:47Z</dcterms:modified>
</cp:coreProperties>
</file>