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8"/>
  </p:notesMasterIdLst>
  <p:sldIdLst>
    <p:sldId id="257" r:id="rId2"/>
    <p:sldId id="256" r:id="rId3"/>
    <p:sldId id="317" r:id="rId4"/>
    <p:sldId id="318" r:id="rId5"/>
    <p:sldId id="319" r:id="rId6"/>
    <p:sldId id="316" r:id="rId7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Color</a:t>
            </a:r>
            <a:r>
              <a:rPr lang="pl-PL" dirty="0"/>
              <a:t> Image </a:t>
            </a:r>
            <a:r>
              <a:rPr lang="pl-PL" dirty="0" err="1"/>
              <a:t>Transformation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B0B7853-D1C1-4731-B0B0-86F8161A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0" y="1497591"/>
            <a:ext cx="8780638" cy="383991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ColorImageTransformation.hdev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1835696" y="2654258"/>
            <a:ext cx="576064" cy="275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3875366" y="2542757"/>
            <a:ext cx="1344706" cy="2752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809836" cy="12613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3275856" y="1302361"/>
            <a:ext cx="1008112" cy="11950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70C6D8D5-7D19-496C-BE5D-148543FD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96385"/>
            <a:ext cx="6876256" cy="427918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Choose</a:t>
            </a:r>
            <a:r>
              <a:rPr lang="pl-PL" sz="1200" dirty="0"/>
              <a:t> the </a:t>
            </a:r>
            <a:r>
              <a:rPr lang="pl-PL" sz="1200" dirty="0" err="1"/>
              <a:t>desired</a:t>
            </a:r>
            <a:r>
              <a:rPr lang="pl-PL" sz="1200" dirty="0"/>
              <a:t> </a:t>
            </a:r>
            <a:r>
              <a:rPr lang="pl-PL" sz="1200" dirty="0" err="1"/>
              <a:t>color</a:t>
            </a:r>
            <a:r>
              <a:rPr lang="pl-PL" sz="1200" dirty="0"/>
              <a:t> </a:t>
            </a:r>
            <a:r>
              <a:rPr lang="pl-PL" sz="1200" dirty="0" err="1"/>
              <a:t>space</a:t>
            </a:r>
            <a:r>
              <a:rPr lang="pl-PL" sz="1200" dirty="0"/>
              <a:t>.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5B3F27D-9418-4666-9AD2-DC8A2BF9E203}"/>
              </a:ext>
            </a:extLst>
          </p:cNvPr>
          <p:cNvSpPr/>
          <p:nvPr/>
        </p:nvSpPr>
        <p:spPr>
          <a:xfrm>
            <a:off x="2141364" y="3108250"/>
            <a:ext cx="2646660" cy="22695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F010355-CE75-48C5-9F9F-98CD968122B4}"/>
              </a:ext>
            </a:extLst>
          </p:cNvPr>
          <p:cNvCxnSpPr>
            <a:cxnSpLocks/>
          </p:cNvCxnSpPr>
          <p:nvPr/>
        </p:nvCxnSpPr>
        <p:spPr>
          <a:xfrm>
            <a:off x="1475656" y="1338634"/>
            <a:ext cx="1656184" cy="16718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As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</a:t>
            </a:r>
            <a:r>
              <a:rPr lang="pl-PL" sz="1200" dirty="0" err="1"/>
              <a:t>get</a:t>
            </a:r>
            <a:r>
              <a:rPr lang="pl-PL" sz="1200" dirty="0"/>
              <a:t> </a:t>
            </a:r>
            <a:r>
              <a:rPr lang="pl-PL" sz="1200" dirty="0" err="1"/>
              <a:t>three</a:t>
            </a:r>
            <a:r>
              <a:rPr lang="pl-PL" sz="1200" dirty="0"/>
              <a:t> </a:t>
            </a:r>
            <a:r>
              <a:rPr lang="pl-PL" sz="1200" dirty="0" err="1"/>
              <a:t>images</a:t>
            </a:r>
            <a:r>
              <a:rPr lang="pl-PL" sz="1200" dirty="0"/>
              <a:t> </a:t>
            </a:r>
            <a:r>
              <a:rPr lang="pl-PL" sz="1200" dirty="0" err="1"/>
              <a:t>which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use</a:t>
            </a:r>
            <a:r>
              <a:rPr lang="pl-PL" sz="1200" dirty="0"/>
              <a:t> in the </a:t>
            </a:r>
            <a:r>
              <a:rPr lang="pl-PL" sz="1200" dirty="0" err="1"/>
              <a:t>following</a:t>
            </a:r>
            <a:r>
              <a:rPr lang="pl-PL" sz="1200" dirty="0"/>
              <a:t> </a:t>
            </a:r>
            <a:r>
              <a:rPr lang="pl-PL" sz="1200" dirty="0" err="1"/>
              <a:t>tools</a:t>
            </a:r>
            <a:r>
              <a:rPr lang="pl-PL" sz="1200" dirty="0"/>
              <a:t>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F8C57AA-61A4-4506-B49B-89FD9E76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49473"/>
            <a:ext cx="6408712" cy="3882697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A3CB11B-32DF-4F8F-AECC-6FF47BF11FE4}"/>
              </a:ext>
            </a:extLst>
          </p:cNvPr>
          <p:cNvSpPr/>
          <p:nvPr/>
        </p:nvSpPr>
        <p:spPr>
          <a:xfrm>
            <a:off x="3203848" y="1549473"/>
            <a:ext cx="1080120" cy="8759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9FDC585B-1A30-45C1-9FDB-F1807B56AAAB}"/>
              </a:ext>
            </a:extLst>
          </p:cNvPr>
          <p:cNvCxnSpPr>
            <a:cxnSpLocks/>
          </p:cNvCxnSpPr>
          <p:nvPr/>
        </p:nvCxnSpPr>
        <p:spPr>
          <a:xfrm>
            <a:off x="2821818" y="1282848"/>
            <a:ext cx="382030" cy="266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1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Pokaz na ekranie (16:10)</PresentationFormat>
  <Paragraphs>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95</cp:revision>
  <dcterms:modified xsi:type="dcterms:W3CDTF">2020-04-03T08:04:45Z</dcterms:modified>
</cp:coreProperties>
</file>