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4"/>
  </p:notesMasterIdLst>
  <p:sldIdLst>
    <p:sldId id="257" r:id="rId2"/>
    <p:sldId id="256" r:id="rId3"/>
    <p:sldId id="317" r:id="rId4"/>
    <p:sldId id="318" r:id="rId5"/>
    <p:sldId id="384" r:id="rId6"/>
    <p:sldId id="319" r:id="rId7"/>
    <p:sldId id="387" r:id="rId8"/>
    <p:sldId id="320" r:id="rId9"/>
    <p:sldId id="321" r:id="rId10"/>
    <p:sldId id="322" r:id="rId11"/>
    <p:sldId id="385" r:id="rId12"/>
    <p:sldId id="316" r:id="rId13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Edge </a:t>
            </a:r>
            <a:r>
              <a:rPr lang="pl-PL" dirty="0" err="1"/>
              <a:t>Counter</a:t>
            </a:r>
            <a:r>
              <a:rPr lang="pl-PL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86EF9574-C630-48E2-A6EF-11D5678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23" y="2353444"/>
            <a:ext cx="2028825" cy="3619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Calibrated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proper</a:t>
            </a:r>
            <a:r>
              <a:rPr lang="pl-PL" sz="1200" dirty="0"/>
              <a:t> </a:t>
            </a:r>
            <a:r>
              <a:rPr lang="pl-PL" sz="1200" dirty="0" err="1"/>
              <a:t>values</a:t>
            </a:r>
            <a:r>
              <a:rPr lang="pl-PL" sz="1200" dirty="0"/>
              <a:t> </a:t>
            </a:r>
            <a:r>
              <a:rPr lang="pl-PL" sz="1200" dirty="0" err="1"/>
              <a:t>if</a:t>
            </a:r>
            <a:r>
              <a:rPr lang="pl-PL" sz="1200" dirty="0"/>
              <a:t> the </a:t>
            </a:r>
            <a:r>
              <a:rPr lang="pl-PL" sz="1200" dirty="0" err="1"/>
              <a:t>UseCalibration</a:t>
            </a:r>
            <a:r>
              <a:rPr lang="pl-PL" sz="1200" dirty="0"/>
              <a:t> </a:t>
            </a:r>
            <a:r>
              <a:rPr lang="pl-PL" sz="1200" dirty="0" err="1"/>
              <a:t>variable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checked</a:t>
            </a:r>
            <a:r>
              <a:rPr lang="pl-PL" sz="1200" dirty="0"/>
              <a:t> and </a:t>
            </a:r>
            <a:r>
              <a:rPr lang="pl-PL" sz="1200" dirty="0" err="1"/>
              <a:t>calibration</a:t>
            </a:r>
            <a:r>
              <a:rPr lang="pl-PL" sz="1200" dirty="0"/>
              <a:t> data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available</a:t>
            </a:r>
            <a:r>
              <a:rPr lang="pl-PL" sz="1200" dirty="0"/>
              <a:t>. 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4572000" y="2353444"/>
            <a:ext cx="438348" cy="361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>
            <a:cxnSpLocks/>
          </p:cNvCxnSpPr>
          <p:nvPr/>
        </p:nvCxnSpPr>
        <p:spPr>
          <a:xfrm>
            <a:off x="2627784" y="1561356"/>
            <a:ext cx="1800200" cy="7920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5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54FF5A8-D863-40E6-AEF4-D6DECDA8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45035"/>
            <a:ext cx="3305175" cy="3524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9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5" y="1025362"/>
            <a:ext cx="483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It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locator</a:t>
            </a:r>
            <a:r>
              <a:rPr lang="pl-PL" sz="1200" dirty="0"/>
              <a:t> from </a:t>
            </a:r>
            <a:r>
              <a:rPr lang="pl-PL" sz="1200" dirty="0" err="1"/>
              <a:t>previous</a:t>
            </a:r>
            <a:r>
              <a:rPr lang="pl-PL" sz="1200" dirty="0"/>
              <a:t> </a:t>
            </a:r>
            <a:r>
              <a:rPr lang="pl-PL" sz="1200"/>
              <a:t>tools </a:t>
            </a:r>
            <a:r>
              <a:rPr lang="pl-PL" sz="1200" dirty="0"/>
              <a:t>– in </a:t>
            </a:r>
            <a:r>
              <a:rPr lang="pl-PL" sz="1200" dirty="0" err="1"/>
              <a:t>InputImage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image from </a:t>
            </a:r>
            <a:r>
              <a:rPr lang="pl-PL" sz="1200" dirty="0" err="1"/>
              <a:t>locator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(for </a:t>
            </a:r>
            <a:r>
              <a:rPr lang="pl-PL" sz="1200" dirty="0" err="1"/>
              <a:t>example</a:t>
            </a:r>
            <a:r>
              <a:rPr lang="pl-PL" sz="1200" dirty="0"/>
              <a:t> </a:t>
            </a:r>
            <a:r>
              <a:rPr lang="pl-PL" sz="1200" dirty="0" err="1"/>
              <a:t>Find</a:t>
            </a:r>
            <a:r>
              <a:rPr lang="pl-PL" sz="1200" dirty="0"/>
              <a:t> </a:t>
            </a:r>
            <a:r>
              <a:rPr lang="pl-PL" sz="1200" dirty="0" err="1"/>
              <a:t>object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).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1403648" y="2173424"/>
            <a:ext cx="864096" cy="324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>
            <a:cxnSpLocks/>
          </p:cNvCxnSpPr>
          <p:nvPr/>
        </p:nvCxnSpPr>
        <p:spPr>
          <a:xfrm flipH="1">
            <a:off x="2123728" y="1515416"/>
            <a:ext cx="360040" cy="586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9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8EA5569-8971-4D1F-BCAC-29294FBC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54795"/>
            <a:ext cx="8318909" cy="38593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EdgeCounterLine.hdev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2152440" y="2497460"/>
            <a:ext cx="55831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4055170" y="2748776"/>
            <a:ext cx="1014102" cy="2167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1092894" cy="11172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1301118" cy="14851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5E5BB3A-646E-4CB0-B69B-A783D925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8" y="1579360"/>
            <a:ext cx="8519764" cy="340151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Set the Line Start </a:t>
            </a:r>
            <a:r>
              <a:rPr lang="pl-PL" sz="1200" dirty="0" err="1"/>
              <a:t>position</a:t>
            </a:r>
            <a:r>
              <a:rPr lang="pl-PL" sz="1200" dirty="0"/>
              <a:t> (X and Y) and Line End </a:t>
            </a:r>
            <a:r>
              <a:rPr lang="pl-PL" sz="1200" dirty="0" err="1"/>
              <a:t>position</a:t>
            </a:r>
            <a:r>
              <a:rPr lang="pl-PL" sz="1200" dirty="0"/>
              <a:t> (X and Y). It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as red Line on the image.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6B18F75-87AB-472E-A3DF-B486C668EB5E}"/>
              </a:ext>
            </a:extLst>
          </p:cNvPr>
          <p:cNvCxnSpPr>
            <a:cxnSpLocks/>
          </p:cNvCxnSpPr>
          <p:nvPr/>
        </p:nvCxnSpPr>
        <p:spPr>
          <a:xfrm flipH="1">
            <a:off x="2339752" y="1302361"/>
            <a:ext cx="288032" cy="26352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35B3F27D-9418-4666-9AD2-DC8A2BF9E203}"/>
              </a:ext>
            </a:extLst>
          </p:cNvPr>
          <p:cNvSpPr/>
          <p:nvPr/>
        </p:nvSpPr>
        <p:spPr>
          <a:xfrm>
            <a:off x="1750450" y="4009628"/>
            <a:ext cx="1309382" cy="971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A5F9FEA-10D1-4BA1-931D-FCE24676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2" y="2166804"/>
            <a:ext cx="7060684" cy="332343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4320480" cy="1053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Adjust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AmplitudeThreshold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 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minimum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edge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contrast</a:t>
            </a:r>
            <a:endParaRPr lang="pl-PL" sz="1200" dirty="0"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RoidWidthLength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length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of the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line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perpendicular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to the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generated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Line</a:t>
            </a: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Sigma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smoothing</a:t>
            </a:r>
            <a:endParaRPr lang="pl-PL" sz="1200" dirty="0"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A1C276A-BAF3-4B1A-BF81-99762A1A7333}"/>
              </a:ext>
            </a:extLst>
          </p:cNvPr>
          <p:cNvSpPr/>
          <p:nvPr/>
        </p:nvSpPr>
        <p:spPr>
          <a:xfrm>
            <a:off x="1979712" y="4873724"/>
            <a:ext cx="1152128" cy="6165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599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You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can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also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specify</a:t>
            </a:r>
            <a:r>
              <a:rPr lang="pl-PL" sz="1200" dirty="0">
                <a:latin typeface="+mj-lt"/>
              </a:rPr>
              <a:t> the </a:t>
            </a:r>
            <a:r>
              <a:rPr lang="pl-PL" sz="1200" dirty="0" err="1">
                <a:latin typeface="+mj-lt"/>
              </a:rPr>
              <a:t>edge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Transition</a:t>
            </a:r>
            <a:r>
              <a:rPr lang="pl-PL" sz="1200" dirty="0">
                <a:latin typeface="+mj-lt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Positive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 with </a:t>
            </a:r>
            <a:r>
              <a:rPr lang="pl-PL" sz="1200" dirty="0" err="1">
                <a:latin typeface="+mj-lt"/>
              </a:rPr>
              <a:t>polarity</a:t>
            </a:r>
            <a:r>
              <a:rPr lang="pl-PL" sz="1200" dirty="0">
                <a:latin typeface="+mj-lt"/>
              </a:rPr>
              <a:t> from </a:t>
            </a:r>
            <a:r>
              <a:rPr lang="pl-PL" sz="1200" dirty="0" err="1">
                <a:latin typeface="+mj-lt"/>
              </a:rPr>
              <a:t>dark</a:t>
            </a:r>
            <a:r>
              <a:rPr lang="pl-PL" sz="1200" dirty="0">
                <a:latin typeface="+mj-lt"/>
              </a:rPr>
              <a:t> to </a:t>
            </a:r>
            <a:r>
              <a:rPr lang="pl-PL" sz="1200" dirty="0" err="1">
                <a:latin typeface="+mj-lt"/>
              </a:rPr>
              <a:t>light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Negative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 with </a:t>
            </a:r>
            <a:r>
              <a:rPr lang="pl-PL" sz="1200" dirty="0" err="1">
                <a:latin typeface="+mj-lt"/>
              </a:rPr>
              <a:t>polarity</a:t>
            </a:r>
            <a:r>
              <a:rPr lang="pl-PL" sz="1200" dirty="0">
                <a:latin typeface="+mj-lt"/>
              </a:rPr>
              <a:t> from </a:t>
            </a:r>
            <a:r>
              <a:rPr lang="pl-PL" sz="1200" dirty="0" err="1">
                <a:latin typeface="+mj-lt"/>
              </a:rPr>
              <a:t>light</a:t>
            </a:r>
            <a:r>
              <a:rPr lang="pl-PL" sz="1200" dirty="0">
                <a:latin typeface="+mj-lt"/>
              </a:rPr>
              <a:t> to </a:t>
            </a:r>
            <a:r>
              <a:rPr lang="pl-PL" sz="1200" dirty="0" err="1">
                <a:latin typeface="+mj-lt"/>
              </a:rPr>
              <a:t>dark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 with </a:t>
            </a:r>
            <a:r>
              <a:rPr lang="pl-PL" sz="1200" dirty="0" err="1">
                <a:latin typeface="+mj-lt"/>
              </a:rPr>
              <a:t>both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polarity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AC6C67B-95CF-4449-97A5-A5705173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16" y="906104"/>
            <a:ext cx="3136677" cy="143884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9A4B3E5-DA40-4731-812D-289E8C4A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857500"/>
            <a:ext cx="3421012" cy="144016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1B88884B-4468-4519-8435-78E15FCA5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856922"/>
            <a:ext cx="3178322" cy="1432148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8814E56-CD29-4E8E-A22C-EF6792123AAC}"/>
              </a:ext>
            </a:extLst>
          </p:cNvPr>
          <p:cNvCxnSpPr>
            <a:cxnSpLocks/>
          </p:cNvCxnSpPr>
          <p:nvPr/>
        </p:nvCxnSpPr>
        <p:spPr>
          <a:xfrm>
            <a:off x="1763688" y="2225691"/>
            <a:ext cx="144016" cy="6318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C3B1594F-B89A-4344-AAD1-B036CE84AF1E}"/>
              </a:ext>
            </a:extLst>
          </p:cNvPr>
          <p:cNvCxnSpPr>
            <a:cxnSpLocks/>
          </p:cNvCxnSpPr>
          <p:nvPr/>
        </p:nvCxnSpPr>
        <p:spPr>
          <a:xfrm>
            <a:off x="3816548" y="1909786"/>
            <a:ext cx="1187500" cy="875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FFC58EF-55E1-453E-872F-384F273A41A0}"/>
              </a:ext>
            </a:extLst>
          </p:cNvPr>
          <p:cNvCxnSpPr>
            <a:cxnSpLocks/>
          </p:cNvCxnSpPr>
          <p:nvPr/>
        </p:nvCxnSpPr>
        <p:spPr>
          <a:xfrm>
            <a:off x="4139952" y="1349985"/>
            <a:ext cx="1224136" cy="2113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2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5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You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can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also</a:t>
            </a:r>
            <a:r>
              <a:rPr lang="pl-PL" sz="1200" dirty="0">
                <a:latin typeface="+mj-lt"/>
              </a:rPr>
              <a:t> Select the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>
                <a:latin typeface="+mj-lt"/>
              </a:rPr>
              <a:t>First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first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edge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Last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last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edge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of the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1132133-AEA1-4219-AE9D-AF454777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7" y="2785492"/>
            <a:ext cx="3312368" cy="139442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68BBFB08-2167-45FD-891B-8F240CD2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22319"/>
            <a:ext cx="3107933" cy="14060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61D4CC0-CA45-45AE-AB82-A959C16A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353444"/>
            <a:ext cx="3024336" cy="1382419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2418BFC-4223-4017-AA64-D1FCDF07817D}"/>
              </a:ext>
            </a:extLst>
          </p:cNvPr>
          <p:cNvCxnSpPr>
            <a:cxnSpLocks/>
          </p:cNvCxnSpPr>
          <p:nvPr/>
        </p:nvCxnSpPr>
        <p:spPr>
          <a:xfrm>
            <a:off x="1619672" y="1848512"/>
            <a:ext cx="144016" cy="9369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A7C4504-FCD9-4E7F-ADB0-3053B04A3301}"/>
              </a:ext>
            </a:extLst>
          </p:cNvPr>
          <p:cNvCxnSpPr>
            <a:cxnSpLocks/>
          </p:cNvCxnSpPr>
          <p:nvPr/>
        </p:nvCxnSpPr>
        <p:spPr>
          <a:xfrm>
            <a:off x="3081596" y="1540454"/>
            <a:ext cx="1490404" cy="8129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13DECED9-2C8E-4CA0-8694-E186DD2787F7}"/>
              </a:ext>
            </a:extLst>
          </p:cNvPr>
          <p:cNvCxnSpPr>
            <a:cxnSpLocks/>
          </p:cNvCxnSpPr>
          <p:nvPr/>
        </p:nvCxnSpPr>
        <p:spPr>
          <a:xfrm flipV="1">
            <a:off x="3081596" y="825307"/>
            <a:ext cx="986348" cy="4480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0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6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5" y="1009811"/>
            <a:ext cx="52565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Set the </a:t>
            </a:r>
            <a:r>
              <a:rPr lang="pl-PL" sz="1200" dirty="0" err="1"/>
              <a:t>number</a:t>
            </a:r>
            <a:r>
              <a:rPr lang="pl-PL" sz="1200" dirty="0"/>
              <a:t> of </a:t>
            </a:r>
            <a:r>
              <a:rPr lang="pl-PL" sz="1200" dirty="0" err="1"/>
              <a:t>edges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want to </a:t>
            </a:r>
            <a:r>
              <a:rPr lang="pl-PL" sz="1200" dirty="0" err="1"/>
              <a:t>get</a:t>
            </a:r>
            <a:r>
              <a:rPr lang="pl-PL" sz="1200" dirty="0"/>
              <a:t> as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as </a:t>
            </a:r>
            <a:r>
              <a:rPr lang="pl-PL" sz="1200" dirty="0" err="1"/>
              <a:t>Crosses</a:t>
            </a:r>
            <a:r>
              <a:rPr lang="pl-PL" sz="1200" dirty="0"/>
              <a:t> on the image.</a:t>
            </a:r>
          </a:p>
          <a:p>
            <a:endParaRPr lang="pl-PL" sz="1200" dirty="0"/>
          </a:p>
          <a:p>
            <a:endParaRPr lang="pl-PL" sz="12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6B52524-DE16-45C6-9B69-DF81D512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1409921"/>
            <a:ext cx="5472608" cy="3524219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D9E65D4-9B80-4D13-8F5C-C15F43FD4288}"/>
              </a:ext>
            </a:extLst>
          </p:cNvPr>
          <p:cNvCxnSpPr>
            <a:cxnSpLocks/>
          </p:cNvCxnSpPr>
          <p:nvPr/>
        </p:nvCxnSpPr>
        <p:spPr>
          <a:xfrm>
            <a:off x="1619672" y="1273324"/>
            <a:ext cx="504056" cy="1152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D2B04268-F74A-4C90-90FE-8BB92A38AB1A}"/>
              </a:ext>
            </a:extLst>
          </p:cNvPr>
          <p:cNvSpPr/>
          <p:nvPr/>
        </p:nvSpPr>
        <p:spPr>
          <a:xfrm>
            <a:off x="1062738" y="2425452"/>
            <a:ext cx="1781069" cy="247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7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7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78498" y="998847"/>
            <a:ext cx="5705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Available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NumberOfEdges</a:t>
            </a:r>
            <a:r>
              <a:rPr lang="pl-PL" sz="1200" dirty="0"/>
              <a:t> – </a:t>
            </a:r>
            <a:r>
              <a:rPr lang="pl-PL" sz="1200" dirty="0" err="1"/>
              <a:t>number</a:t>
            </a:r>
            <a:r>
              <a:rPr lang="pl-PL" sz="1200" dirty="0"/>
              <a:t> of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edges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DistancePeakToPeak</a:t>
            </a:r>
            <a:r>
              <a:rPr lang="pl-PL" sz="1200" dirty="0"/>
              <a:t> – </a:t>
            </a:r>
            <a:r>
              <a:rPr lang="pl-PL" sz="1200" dirty="0" err="1"/>
              <a:t>distance</a:t>
            </a:r>
            <a:r>
              <a:rPr lang="pl-PL" sz="1200" dirty="0"/>
              <a:t> </a:t>
            </a:r>
            <a:r>
              <a:rPr lang="pl-PL" sz="1200" dirty="0" err="1"/>
              <a:t>between</a:t>
            </a:r>
            <a:r>
              <a:rPr lang="pl-PL" sz="1200" dirty="0"/>
              <a:t> </a:t>
            </a:r>
            <a:r>
              <a:rPr lang="pl-PL" sz="1200" dirty="0" err="1"/>
              <a:t>first</a:t>
            </a:r>
            <a:r>
              <a:rPr lang="pl-PL" sz="1200" dirty="0"/>
              <a:t> and </a:t>
            </a:r>
            <a:r>
              <a:rPr lang="pl-PL" sz="1200" dirty="0" err="1"/>
              <a:t>last</a:t>
            </a:r>
            <a:r>
              <a:rPr lang="pl-PL" sz="1200" dirty="0"/>
              <a:t>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PositionX</a:t>
            </a:r>
            <a:r>
              <a:rPr lang="pl-PL" sz="1200" dirty="0"/>
              <a:t> (n) – X </a:t>
            </a:r>
            <a:r>
              <a:rPr lang="pl-PL" sz="1200" dirty="0" err="1"/>
              <a:t>position</a:t>
            </a:r>
            <a:r>
              <a:rPr lang="pl-PL" sz="1200" dirty="0"/>
              <a:t> of the (n)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PositionY</a:t>
            </a:r>
            <a:r>
              <a:rPr lang="pl-PL" sz="1200" dirty="0"/>
              <a:t> (n) – Y </a:t>
            </a:r>
            <a:r>
              <a:rPr lang="pl-PL" sz="1200" dirty="0" err="1"/>
              <a:t>position</a:t>
            </a:r>
            <a:r>
              <a:rPr lang="pl-PL" sz="1200" dirty="0"/>
              <a:t> of the (n)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DistancePeakToPeakCalibrated</a:t>
            </a:r>
            <a:r>
              <a:rPr lang="pl-PL" sz="1200" dirty="0"/>
              <a:t> – </a:t>
            </a:r>
            <a:r>
              <a:rPr lang="pl-PL" sz="1200" dirty="0" err="1"/>
              <a:t>distance</a:t>
            </a:r>
            <a:r>
              <a:rPr lang="pl-PL" sz="1200" dirty="0"/>
              <a:t> from </a:t>
            </a:r>
            <a:r>
              <a:rPr lang="pl-PL" sz="1200" dirty="0" err="1"/>
              <a:t>first</a:t>
            </a:r>
            <a:r>
              <a:rPr lang="pl-PL" sz="1200" dirty="0"/>
              <a:t> to </a:t>
            </a:r>
            <a:r>
              <a:rPr lang="pl-PL" sz="1200" dirty="0" err="1"/>
              <a:t>last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r>
              <a:rPr lang="pl-PL" sz="1200" dirty="0"/>
              <a:t> </a:t>
            </a:r>
            <a:r>
              <a:rPr lang="pl-PL" sz="1200" dirty="0" err="1"/>
              <a:t>after</a:t>
            </a:r>
            <a:r>
              <a:rPr lang="pl-PL" sz="1200" dirty="0"/>
              <a:t> </a:t>
            </a:r>
            <a:r>
              <a:rPr lang="pl-PL" sz="1200" dirty="0" err="1"/>
              <a:t>calibration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PositionXCalibrated</a:t>
            </a:r>
            <a:r>
              <a:rPr lang="pl-PL" sz="1200" dirty="0"/>
              <a:t> (n) – X </a:t>
            </a:r>
            <a:r>
              <a:rPr lang="pl-PL" sz="1200" dirty="0" err="1"/>
              <a:t>position</a:t>
            </a:r>
            <a:r>
              <a:rPr lang="pl-PL" sz="1200" dirty="0"/>
              <a:t> </a:t>
            </a:r>
            <a:r>
              <a:rPr lang="pl-PL" sz="1200" dirty="0" err="1"/>
              <a:t>after</a:t>
            </a:r>
            <a:r>
              <a:rPr lang="pl-PL" sz="1200" dirty="0"/>
              <a:t> </a:t>
            </a:r>
            <a:r>
              <a:rPr lang="pl-PL" sz="1200" dirty="0" err="1"/>
              <a:t>calibration</a:t>
            </a:r>
            <a:r>
              <a:rPr lang="pl-PL" sz="1200" dirty="0"/>
              <a:t> of the (n)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PositionYCalibrated</a:t>
            </a:r>
            <a:r>
              <a:rPr lang="pl-PL" sz="1200" dirty="0"/>
              <a:t> – Y </a:t>
            </a:r>
            <a:r>
              <a:rPr lang="pl-PL" sz="1200" dirty="0" err="1"/>
              <a:t>position</a:t>
            </a:r>
            <a:r>
              <a:rPr lang="pl-PL" sz="1200" dirty="0"/>
              <a:t> </a:t>
            </a:r>
            <a:r>
              <a:rPr lang="pl-PL" sz="1200" dirty="0" err="1"/>
              <a:t>after</a:t>
            </a:r>
            <a:r>
              <a:rPr lang="pl-PL" sz="1200" dirty="0"/>
              <a:t> </a:t>
            </a:r>
            <a:r>
              <a:rPr lang="pl-PL" sz="1200" dirty="0" err="1"/>
              <a:t>calibration</a:t>
            </a:r>
            <a:r>
              <a:rPr lang="pl-PL" sz="1200" dirty="0"/>
              <a:t> of the (n) </a:t>
            </a:r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endParaRPr lang="pl-PL" sz="12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AB9102E-E87F-4B46-8BD0-63307A6E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61828"/>
            <a:ext cx="8015237" cy="24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0339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Pokaz na ekranie (16:10)</PresentationFormat>
  <Paragraphs>59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82</cp:revision>
  <dcterms:modified xsi:type="dcterms:W3CDTF">2020-04-02T13:49:55Z</dcterms:modified>
</cp:coreProperties>
</file>