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8"/>
  </p:notesMasterIdLst>
  <p:sldIdLst>
    <p:sldId id="257" r:id="rId2"/>
    <p:sldId id="256" r:id="rId3"/>
    <p:sldId id="317" r:id="rId4"/>
    <p:sldId id="318" r:id="rId5"/>
    <p:sldId id="319" r:id="rId6"/>
    <p:sldId id="316" r:id="rId7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604D-4FF1-40E0-8E94-38567EC1AD2A}">
  <a:tblStyle styleId="{9A66604D-4FF1-40E0-8E94-38567EC1AD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FAFC"/>
          </a:solidFill>
        </a:fill>
      </a:tcStyle>
    </a:wholeTbl>
    <a:band1H>
      <a:tcStyle>
        <a:tcBdr/>
        <a:fill>
          <a:solidFill>
            <a:srgbClr val="EEF3F8"/>
          </a:solidFill>
        </a:fill>
      </a:tcStyle>
    </a:band1H>
    <a:band1V>
      <a:tcStyle>
        <a:tcBdr/>
        <a:fill>
          <a:solidFill>
            <a:srgbClr val="EEF3F8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8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Renard\BALLUFF\BalluffPPTMaster\Kapitel neu ohne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-9726"/>
            <a:ext cx="9144000" cy="57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16831" y="3129289"/>
            <a:ext cx="5400000" cy="800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Temat</a:t>
            </a:r>
            <a:endParaRPr lang="de-DE" dirty="0"/>
          </a:p>
        </p:txBody>
      </p:sp>
      <p:pic>
        <p:nvPicPr>
          <p:cNvPr id="16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16831" y="1482728"/>
            <a:ext cx="2282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Step-by-Step</a:t>
            </a:r>
          </a:p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Guide</a:t>
            </a:r>
            <a:endParaRPr lang="pl-P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432001" y="1123804"/>
            <a:ext cx="4644055" cy="6822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Dziękujemy za PAŃSTWA  ZAINTERESOWANIE</a:t>
            </a:r>
            <a:r>
              <a:rPr lang="en-US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de-DE" sz="2200" b="0" cap="all" baseline="0" dirty="0"/>
              <a:t>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901264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Imię i nazwisko</a:t>
            </a:r>
            <a:endParaRPr lang="de-DE" dirty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30345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TCC</a:t>
            </a:r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432001" y="356558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</a:t>
            </a:r>
            <a:r>
              <a:rPr lang="de-DE" dirty="0"/>
              <a:t> </a:t>
            </a: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262165" y="3585312"/>
            <a:ext cx="4568711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432001" y="388827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</a:p>
        </p:txBody>
      </p:sp>
      <p:sp>
        <p:nvSpPr>
          <p:cNvPr id="35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1261341" y="3888590"/>
            <a:ext cx="4569535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432001" y="1820244"/>
            <a:ext cx="375770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pl-PL" sz="1600" b="1" baseline="0" dirty="0"/>
              <a:t>W przypadku dodatkowych pytań prosimy o kontakt:</a:t>
            </a:r>
            <a:endParaRPr lang="de-DE" sz="1600" b="1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ECHOLOT-BOX\Tauschboerse\Renard\BALLUFF\BalluffPPTMaster\16_9\16_9\BUF_PP_grid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6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 1" descr="BALLUFF_Claim_P_032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29132" r="13448" b="28642"/>
          <a:stretch/>
        </p:blipFill>
        <p:spPr>
          <a:xfrm>
            <a:off x="5884817" y="3650343"/>
            <a:ext cx="2860767" cy="508001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 userDrawn="1"/>
        </p:nvSpPr>
        <p:spPr>
          <a:xfrm>
            <a:off x="5444199" y="3098932"/>
            <a:ext cx="88011" cy="97790"/>
          </a:xfrm>
          <a:prstGeom prst="ellipse">
            <a:avLst/>
          </a:prstGeom>
          <a:solidFill>
            <a:srgbClr val="E73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0" name="Gerade Verbindung 10"/>
          <p:cNvCxnSpPr/>
          <p:nvPr userDrawn="1"/>
        </p:nvCxnSpPr>
        <p:spPr>
          <a:xfrm>
            <a:off x="5517350" y="3177405"/>
            <a:ext cx="537142" cy="569344"/>
          </a:xfrm>
          <a:prstGeom prst="line">
            <a:avLst/>
          </a:prstGeom>
          <a:ln w="1905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63191" y="2023862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BALLUFF </a:t>
            </a:r>
            <a:br>
              <a:rPr lang="de-DE" sz="3600" dirty="0"/>
            </a:br>
            <a:r>
              <a:rPr lang="de-DE" sz="3600" dirty="0"/>
              <a:t>A GLOBAL PROMISE</a:t>
            </a:r>
          </a:p>
        </p:txBody>
      </p:sp>
    </p:spTree>
    <p:extLst>
      <p:ext uri="{BB962C8B-B14F-4D97-AF65-F5344CB8AC3E}">
        <p14:creationId xmlns:p14="http://schemas.microsoft.com/office/powerpoint/2010/main" val="79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je ogol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22696" y="-17883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176490" y="2212851"/>
            <a:ext cx="51496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436815" y="2207826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Zadanie</a:t>
            </a:r>
            <a:r>
              <a:rPr lang="de-DE" sz="1200" b="1" dirty="0"/>
              <a:t>: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38727" y="362821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Dodatkowe</a:t>
            </a:r>
          </a:p>
          <a:p>
            <a:r>
              <a:rPr lang="pl-PL" sz="1200" b="1" dirty="0"/>
              <a:t>informacje</a:t>
            </a:r>
            <a:r>
              <a:rPr lang="de-DE" sz="1200" b="1" dirty="0"/>
              <a:t>: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32270" y="2893056"/>
            <a:ext cx="17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Warunki </a:t>
            </a:r>
            <a:br>
              <a:rPr lang="pl-PL" sz="1200" b="1" dirty="0"/>
            </a:br>
            <a:r>
              <a:rPr lang="pl-PL" sz="1200" b="1" dirty="0"/>
              <a:t>specjalne</a:t>
            </a:r>
            <a:r>
              <a:rPr lang="de-DE" sz="1200" b="1" dirty="0"/>
              <a:t>: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336167" y="2920999"/>
            <a:ext cx="49841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048358" y="1534442"/>
            <a:ext cx="5272007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8727" y="1529417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Klient</a:t>
            </a:r>
            <a:r>
              <a:rPr lang="de-DE" sz="1200" b="1" dirty="0"/>
              <a:t>:</a:t>
            </a:r>
          </a:p>
        </p:txBody>
      </p:sp>
      <p:pic>
        <p:nvPicPr>
          <p:cNvPr id="29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INFORMACJE</a:t>
            </a:r>
            <a:r>
              <a:rPr lang="pl-PL" sz="2200" baseline="0" dirty="0"/>
              <a:t> OGÓLNE</a:t>
            </a:r>
            <a:endParaRPr lang="pl-PL" sz="2200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91D1F5DF-2DC4-4ABA-A33A-30A55A30EB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52146" y="3625190"/>
            <a:ext cx="4868219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tawienie produkt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Zestawienie produktów</a:t>
            </a:r>
          </a:p>
        </p:txBody>
      </p:sp>
    </p:spTree>
    <p:extLst>
      <p:ext uri="{BB962C8B-B14F-4D97-AF65-F5344CB8AC3E}">
        <p14:creationId xmlns:p14="http://schemas.microsoft.com/office/powerpoint/2010/main" val="32753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s stanowi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Untertitel 2"/>
          <p:cNvSpPr>
            <a:spLocks noGrp="1"/>
          </p:cNvSpPr>
          <p:nvPr>
            <p:ph type="subTitle" idx="1"/>
          </p:nvPr>
        </p:nvSpPr>
        <p:spPr>
          <a:xfrm>
            <a:off x="467544" y="1487606"/>
            <a:ext cx="4104456" cy="34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l-PL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43608" y="614294"/>
            <a:ext cx="43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STANOWISKO TESTOWE</a:t>
            </a:r>
          </a:p>
        </p:txBody>
      </p:sp>
    </p:spTree>
    <p:extLst>
      <p:ext uri="{BB962C8B-B14F-4D97-AF65-F5344CB8AC3E}">
        <p14:creationId xmlns:p14="http://schemas.microsoft.com/office/powerpoint/2010/main" val="165675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zyskane wyni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447501"/>
            <a:ext cx="4680000" cy="2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pl-PL" dirty="0"/>
              <a:t>Podtytuł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2000" y="1814847"/>
            <a:ext cx="4680000" cy="13601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Wprowadź tekst</a:t>
            </a:r>
            <a:endParaRPr lang="de-DE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UZYSKANE</a:t>
            </a:r>
            <a:r>
              <a:rPr lang="pl-PL" sz="2200" baseline="0" dirty="0"/>
              <a:t> WYNIKI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5125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/>
          <p:cNvSpPr>
            <a:spLocks noGrp="1"/>
          </p:cNvSpPr>
          <p:nvPr>
            <p:ph type="subTitle" idx="1"/>
          </p:nvPr>
        </p:nvSpPr>
        <p:spPr>
          <a:xfrm>
            <a:off x="472944" y="1587501"/>
            <a:ext cx="8245275" cy="344000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</p:txBody>
      </p:sp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1764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19125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4644055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Integracja rozwiązania </a:t>
            </a:r>
            <a:endParaRPr lang="de-DE" sz="2200" b="0" cap="all" baseline="0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323528" y="44689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 </a:t>
            </a:r>
            <a:r>
              <a:rPr lang="pl-PL" sz="1600" dirty="0"/>
              <a:t>+48 607 161 122</a:t>
            </a:r>
            <a:endParaRPr lang="de-DE" sz="1600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323528" y="4772939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  <a:r>
              <a:rPr lang="pl-PL" sz="1600" dirty="0"/>
              <a:t>projekty.pl@balluff.pl</a:t>
            </a:r>
            <a:endParaRPr lang="de-DE" sz="160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27">
            <a:extLst>
              <a:ext uri="{FF2B5EF4-FFF2-40B4-BE49-F238E27FC236}">
                <a16:creationId xmlns:a16="http://schemas.microsoft.com/office/drawing/2014/main" id="{8C799125-7004-44A8-A4EA-477EA99713D5}"/>
              </a:ext>
            </a:extLst>
          </p:cNvPr>
          <p:cNvSpPr txBox="1"/>
          <p:nvPr userDrawn="1"/>
        </p:nvSpPr>
        <p:spPr>
          <a:xfrm>
            <a:off x="324370" y="41523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Jarosław Burzawa</a:t>
            </a:r>
            <a:endParaRPr lang="de-DE" dirty="0"/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52169" y="2501927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Przeprowadzenie testów u klienta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Montaż mechaniczny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Podłączenie elektryczne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Programowanie dobranych elementów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Integrację ze sterowaniem maszyny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Gwarancję 12 miesięcy</a:t>
            </a:r>
            <a:endParaRPr lang="de-DE" dirty="0"/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dirty="0"/>
              <a:t>Jeżeli są Państwo zainteresowani wdrożeniem rozwiązania prosimy o kontakt! </a:t>
            </a:r>
          </a:p>
          <a:p>
            <a:pPr lvl="0"/>
            <a:r>
              <a:rPr lang="pl-PL" dirty="0"/>
              <a:t>Firma Balluff oferuje pełną jego integrację.</a:t>
            </a:r>
            <a:endParaRPr lang="de-DE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52169" y="2172320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Integracja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40886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7629383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Wsparcie dla nowych klientów</a:t>
            </a:r>
            <a:endParaRPr lang="de-DE" sz="2200" b="0" cap="all" baseline="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07046" y="2609519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zakresu wizji maszynowej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Wskazówki dotyczące montażu kamery oraz umiejscowienia oświetlenia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obsługi oprogramowania BVS Cockpit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wyborze odpowiednich narzędzi do przetwarzania obrazów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parametryzacji narzędzi pod względem Twojej aplikacji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Wprowadzenie do obsługi interfejsu komunikacyjnego zakupionego urządzenia</a:t>
            </a:r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l-PL" dirty="0"/>
              <a:t>Jesteś nowym użytkownikiem produktów firmy Balluff? A może nigdy wcześniej nie posiadałeś rozwiązania wizyjnego? </a:t>
            </a:r>
            <a:r>
              <a:rPr lang="pl-PL" b="1" dirty="0"/>
              <a:t>Skorzystaj z dwóch dni wsparcia specjalisty firmy Balluff!</a:t>
            </a:r>
            <a:endParaRPr lang="de-DE" b="1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23804" y="2313802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Wsparcie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1172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97" r:id="rId3"/>
    <p:sldLayoutId id="2147483652" r:id="rId4"/>
    <p:sldLayoutId id="2147483668" r:id="rId5"/>
    <p:sldLayoutId id="2147483655" r:id="rId6"/>
    <p:sldLayoutId id="2147483671" r:id="rId7"/>
    <p:sldLayoutId id="2147483683" r:id="rId8"/>
    <p:sldLayoutId id="2147483698" r:id="rId9"/>
    <p:sldLayoutId id="2147483663" r:id="rId10"/>
    <p:sldLayoutId id="214748366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0BEBCE5-B3A8-476E-BCCF-87D225B68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Polar </a:t>
            </a:r>
            <a:r>
              <a:rPr lang="pl-PL" dirty="0" err="1"/>
              <a:t>Transformation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551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71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Add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– </a:t>
            </a:r>
            <a:r>
              <a:rPr lang="pl-PL" sz="1200" dirty="0" err="1"/>
              <a:t>Halcon</a:t>
            </a:r>
            <a:r>
              <a:rPr lang="pl-PL" sz="1200" dirty="0"/>
              <a:t> </a:t>
            </a:r>
            <a:r>
              <a:rPr lang="pl-PL" sz="1200" dirty="0" err="1"/>
              <a:t>Script</a:t>
            </a:r>
            <a:r>
              <a:rPr lang="pl-PL" sz="1200" dirty="0"/>
              <a:t> –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inspection</a:t>
            </a:r>
            <a:r>
              <a:rPr lang="pl-PL" sz="1200" dirty="0"/>
              <a:t> program.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C1B38E-09D0-4399-9B57-C40DDB9F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25252"/>
            <a:ext cx="3240360" cy="478291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2FD0C4AD-6B3F-4E65-BE7F-94A7E0BEE0D6}"/>
              </a:ext>
            </a:extLst>
          </p:cNvPr>
          <p:cNvSpPr/>
          <p:nvPr/>
        </p:nvSpPr>
        <p:spPr>
          <a:xfrm>
            <a:off x="5364088" y="5017740"/>
            <a:ext cx="1512168" cy="390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79E0477-3CD3-4626-9052-40FB57301491}"/>
              </a:ext>
            </a:extLst>
          </p:cNvPr>
          <p:cNvCxnSpPr>
            <a:stCxn id="6" idx="2"/>
          </p:cNvCxnSpPr>
          <p:nvPr/>
        </p:nvCxnSpPr>
        <p:spPr>
          <a:xfrm>
            <a:off x="1754754" y="1487027"/>
            <a:ext cx="3537326" cy="35307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E281F44-F341-4119-A7A5-073A8503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91" y="1540666"/>
            <a:ext cx="8523817" cy="369365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2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and </a:t>
            </a:r>
            <a:r>
              <a:rPr lang="pl-PL" sz="1200" dirty="0" err="1"/>
              <a:t>choose</a:t>
            </a:r>
            <a:r>
              <a:rPr lang="pl-PL" sz="1200" dirty="0"/>
              <a:t> „</a:t>
            </a:r>
            <a:r>
              <a:rPr lang="pl-PL" sz="1200" dirty="0" err="1"/>
              <a:t>EdgeCounterArcPairs.hdev</a:t>
            </a:r>
            <a:r>
              <a:rPr lang="pl-PL" sz="1200" dirty="0"/>
              <a:t>” file.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1873650" y="2619278"/>
            <a:ext cx="64417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3851920" y="3086307"/>
            <a:ext cx="1224136" cy="2752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E18DE07-267A-47D9-9DE5-81F29B022A9A}"/>
              </a:ext>
            </a:extLst>
          </p:cNvPr>
          <p:cNvCxnSpPr>
            <a:cxnSpLocks/>
          </p:cNvCxnSpPr>
          <p:nvPr/>
        </p:nvCxnSpPr>
        <p:spPr>
          <a:xfrm>
            <a:off x="1169876" y="1308167"/>
            <a:ext cx="953852" cy="12345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2754052" y="1263667"/>
            <a:ext cx="1385900" cy="17378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26FC8FF3-7EE8-4230-B1F2-BE07BC47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504004"/>
            <a:ext cx="5292080" cy="306174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0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Set the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CenterRow</a:t>
            </a:r>
            <a:r>
              <a:rPr lang="pl-PL" sz="1200" dirty="0"/>
              <a:t> – </a:t>
            </a:r>
            <a:r>
              <a:rPr lang="pl-PL" sz="1200" dirty="0" err="1"/>
              <a:t>center</a:t>
            </a:r>
            <a:r>
              <a:rPr lang="pl-PL" sz="1200" dirty="0"/>
              <a:t> Y </a:t>
            </a:r>
            <a:r>
              <a:rPr lang="pl-PL" sz="1200" dirty="0" err="1"/>
              <a:t>position</a:t>
            </a:r>
            <a:r>
              <a:rPr lang="pl-PL" sz="1200" dirty="0"/>
              <a:t> of the </a:t>
            </a:r>
            <a:r>
              <a:rPr lang="pl-PL" sz="1200" dirty="0" err="1"/>
              <a:t>circular</a:t>
            </a:r>
            <a:r>
              <a:rPr lang="pl-PL" sz="1200" dirty="0"/>
              <a:t> element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CenterColumn</a:t>
            </a:r>
            <a:r>
              <a:rPr lang="pl-PL" sz="1200" dirty="0"/>
              <a:t> – </a:t>
            </a:r>
            <a:r>
              <a:rPr lang="pl-PL" sz="1200" dirty="0" err="1"/>
              <a:t>center</a:t>
            </a:r>
            <a:r>
              <a:rPr lang="pl-PL" sz="1200" dirty="0"/>
              <a:t> X </a:t>
            </a:r>
            <a:r>
              <a:rPr lang="pl-PL" sz="1200" dirty="0" err="1"/>
              <a:t>position</a:t>
            </a:r>
            <a:r>
              <a:rPr lang="pl-PL" sz="1200" dirty="0"/>
              <a:t> of the </a:t>
            </a:r>
            <a:r>
              <a:rPr lang="pl-PL" sz="1200" dirty="0" err="1"/>
              <a:t>circular</a:t>
            </a:r>
            <a:r>
              <a:rPr lang="pl-PL" sz="1200" dirty="0"/>
              <a:t> element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AngleStart</a:t>
            </a:r>
            <a:r>
              <a:rPr lang="pl-PL" sz="1200" dirty="0"/>
              <a:t> and </a:t>
            </a:r>
            <a:r>
              <a:rPr lang="pl-PL" sz="1200" dirty="0" err="1"/>
              <a:t>AngleEnd</a:t>
            </a:r>
            <a:r>
              <a:rPr lang="pl-PL" sz="1200" dirty="0"/>
              <a:t> – </a:t>
            </a:r>
            <a:r>
              <a:rPr lang="pl-PL" sz="1200" dirty="0" err="1"/>
              <a:t>between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angle</a:t>
            </a:r>
            <a:r>
              <a:rPr lang="pl-PL" sz="1200" dirty="0"/>
              <a:t> </a:t>
            </a:r>
            <a:r>
              <a:rPr lang="pl-PL" sz="1200" dirty="0" err="1"/>
              <a:t>range</a:t>
            </a:r>
            <a:r>
              <a:rPr lang="pl-PL" sz="1200" dirty="0"/>
              <a:t> the </a:t>
            </a:r>
            <a:r>
              <a:rPr lang="pl-PL" sz="1200" dirty="0" err="1"/>
              <a:t>circular</a:t>
            </a:r>
            <a:r>
              <a:rPr lang="pl-PL" sz="1200" dirty="0"/>
              <a:t> element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transformed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RadiusStart</a:t>
            </a:r>
            <a:r>
              <a:rPr lang="pl-PL" sz="1200" dirty="0"/>
              <a:t> and </a:t>
            </a:r>
            <a:r>
              <a:rPr lang="pl-PL" sz="1200" dirty="0" err="1"/>
              <a:t>RadiusEnd</a:t>
            </a:r>
            <a:r>
              <a:rPr lang="pl-PL" sz="1200" dirty="0"/>
              <a:t> – </a:t>
            </a:r>
            <a:r>
              <a:rPr lang="pl-PL" sz="1200" dirty="0" err="1"/>
              <a:t>between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radius </a:t>
            </a:r>
            <a:r>
              <a:rPr lang="pl-PL" sz="1200" dirty="0" err="1"/>
              <a:t>range</a:t>
            </a:r>
            <a:r>
              <a:rPr lang="pl-PL" sz="1200" dirty="0"/>
              <a:t> </a:t>
            </a:r>
            <a:r>
              <a:rPr lang="pl-PL" sz="1200" dirty="0" err="1"/>
              <a:t>circular</a:t>
            </a:r>
            <a:r>
              <a:rPr lang="pl-PL" sz="1200" dirty="0"/>
              <a:t> element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transformed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TransformedImageWidth</a:t>
            </a:r>
            <a:r>
              <a:rPr lang="pl-PL" sz="1200" dirty="0"/>
              <a:t> – </a:t>
            </a:r>
            <a:r>
              <a:rPr lang="pl-PL" sz="1200" dirty="0" err="1"/>
              <a:t>width</a:t>
            </a:r>
            <a:r>
              <a:rPr lang="pl-PL" sz="1200" dirty="0"/>
              <a:t> of the </a:t>
            </a:r>
            <a:r>
              <a:rPr lang="pl-PL" sz="1200" dirty="0" err="1"/>
              <a:t>output</a:t>
            </a:r>
            <a:r>
              <a:rPr lang="pl-PL" sz="1200" dirty="0"/>
              <a:t> image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TransformedImageHeight</a:t>
            </a:r>
            <a:r>
              <a:rPr lang="pl-PL" sz="1200" dirty="0"/>
              <a:t> – </a:t>
            </a:r>
            <a:r>
              <a:rPr lang="pl-PL" sz="1200" dirty="0" err="1"/>
              <a:t>height</a:t>
            </a:r>
            <a:r>
              <a:rPr lang="pl-PL" sz="1200" dirty="0"/>
              <a:t> of the </a:t>
            </a:r>
            <a:r>
              <a:rPr lang="pl-PL" sz="1200" dirty="0" err="1"/>
              <a:t>output</a:t>
            </a:r>
            <a:r>
              <a:rPr lang="pl-PL" sz="1200" dirty="0"/>
              <a:t> image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Interpolation</a:t>
            </a:r>
            <a:r>
              <a:rPr lang="pl-PL" sz="1200" dirty="0"/>
              <a:t> – </a:t>
            </a:r>
            <a:r>
              <a:rPr lang="pl-PL" sz="1200" dirty="0" err="1"/>
              <a:t>interpolation</a:t>
            </a:r>
            <a:r>
              <a:rPr lang="pl-PL" sz="1200" dirty="0"/>
              <a:t> </a:t>
            </a:r>
            <a:r>
              <a:rPr lang="pl-PL" sz="1200" dirty="0" err="1"/>
              <a:t>method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Rotation</a:t>
            </a:r>
            <a:r>
              <a:rPr lang="pl-PL" sz="1200" dirty="0"/>
              <a:t> – </a:t>
            </a:r>
            <a:r>
              <a:rPr lang="pl-PL" sz="1200" dirty="0" err="1"/>
              <a:t>angle</a:t>
            </a:r>
            <a:r>
              <a:rPr lang="pl-PL" sz="1200" dirty="0"/>
              <a:t> of image </a:t>
            </a:r>
            <a:r>
              <a:rPr lang="pl-PL" sz="1200" dirty="0" err="1"/>
              <a:t>rotation</a:t>
            </a:r>
            <a:r>
              <a:rPr lang="pl-PL" sz="1200" dirty="0"/>
              <a:t> </a:t>
            </a:r>
            <a:r>
              <a:rPr lang="pl-PL" sz="1200" dirty="0" err="1"/>
              <a:t>after</a:t>
            </a:r>
            <a:r>
              <a:rPr lang="pl-PL" sz="1200" dirty="0"/>
              <a:t> </a:t>
            </a:r>
            <a:r>
              <a:rPr lang="pl-PL" sz="1200" dirty="0" err="1"/>
              <a:t>transformation</a:t>
            </a:r>
            <a:endParaRPr lang="pl-PL" sz="1200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5B3F27D-9418-4666-9AD2-DC8A2BF9E203}"/>
              </a:ext>
            </a:extLst>
          </p:cNvPr>
          <p:cNvSpPr/>
          <p:nvPr/>
        </p:nvSpPr>
        <p:spPr>
          <a:xfrm>
            <a:off x="3709721" y="2857506"/>
            <a:ext cx="1724557" cy="15841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4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604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Transformed</a:t>
            </a:r>
            <a:r>
              <a:rPr lang="pl-PL" sz="1200" dirty="0"/>
              <a:t> Image </a:t>
            </a:r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used</a:t>
            </a:r>
            <a:r>
              <a:rPr lang="pl-PL" sz="1200" dirty="0"/>
              <a:t> for </a:t>
            </a:r>
            <a:r>
              <a:rPr lang="pl-PL" sz="1200" dirty="0" err="1"/>
              <a:t>example</a:t>
            </a:r>
            <a:r>
              <a:rPr lang="pl-PL" sz="1200" dirty="0"/>
              <a:t> for OCR </a:t>
            </a:r>
            <a:r>
              <a:rPr lang="pl-PL" sz="1200" dirty="0" err="1"/>
              <a:t>reading</a:t>
            </a:r>
            <a:r>
              <a:rPr lang="pl-PL" sz="1200" dirty="0"/>
              <a:t>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443F5A7-BD5F-4FD4-B3EF-E38B77BB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34228"/>
            <a:ext cx="8827505" cy="27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1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72841"/>
      </p:ext>
    </p:extLst>
  </p:cSld>
  <p:clrMapOvr>
    <a:masterClrMapping/>
  </p:clrMapOvr>
</p:sld>
</file>

<file path=ppt/theme/theme1.xml><?xml version="1.0" encoding="utf-8"?>
<a:theme xmlns:a="http://schemas.openxmlformats.org/drawingml/2006/main" name="Balluff_Neutral_with_Icons">
  <a:themeElements>
    <a:clrScheme name="Balluff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FC8E1"/>
      </a:accent1>
      <a:accent2>
        <a:srgbClr val="6EA0C8"/>
      </a:accent2>
      <a:accent3>
        <a:srgbClr val="4BB9F0"/>
      </a:accent3>
      <a:accent4>
        <a:srgbClr val="2D78B4"/>
      </a:accent4>
      <a:accent5>
        <a:srgbClr val="235582"/>
      </a:accent5>
      <a:accent6>
        <a:srgbClr val="193C55"/>
      </a:accent6>
      <a:hlink>
        <a:srgbClr val="6699CC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Pokaz na ekranie (16:10)</PresentationFormat>
  <Paragraphs>17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Wingdings</vt:lpstr>
      <vt:lpstr>Balluff_Neutral_with_Icons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Damian Grzegocki</cp:lastModifiedBy>
  <cp:revision>91</cp:revision>
  <dcterms:modified xsi:type="dcterms:W3CDTF">2020-04-03T07:24:41Z</dcterms:modified>
</cp:coreProperties>
</file>